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36925" y="480700"/>
            <a:ext cx="4935300" cy="42423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3737450" y="480700"/>
            <a:ext cx="4935300" cy="42423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2065075" y="588875"/>
            <a:ext cx="20790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United States Constitution</a:t>
            </a:r>
            <a:endParaRPr b="1"/>
          </a:p>
        </p:txBody>
      </p:sp>
      <p:sp>
        <p:nvSpPr>
          <p:cNvPr id="57" name="Google Shape;57;p13"/>
          <p:cNvSpPr txBox="1"/>
          <p:nvPr/>
        </p:nvSpPr>
        <p:spPr>
          <a:xfrm>
            <a:off x="5242700" y="588875"/>
            <a:ext cx="19248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Florida Constitution</a:t>
            </a:r>
            <a:endParaRPr b="1"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6050" y="4776550"/>
            <a:ext cx="754600" cy="2892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189725" y="1434175"/>
            <a:ext cx="2547600" cy="29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5572225" y="1434175"/>
            <a:ext cx="2547600" cy="29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3885950" y="1434175"/>
            <a:ext cx="1356600" cy="28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