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57d8d185a7_0_16: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57d8d185a7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25a790732b0_0_0: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25a790732b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p: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257d8d185a7_0_10: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257d8d185a7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257d8d185a7_0_4: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257d8d185a7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57d8d185a7_0_31: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257d8d185a7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3500" lIns="93500" spcFirstLastPara="1" rIns="93500" wrap="square" tIns="93500">
            <a:normAutofit/>
          </a:bodyPr>
          <a:lstStyle>
            <a:lvl1pPr lvl="0" algn="ctr">
              <a:spcBef>
                <a:spcPts val="0"/>
              </a:spcBef>
              <a:spcAft>
                <a:spcPts val="0"/>
              </a:spcAft>
              <a:buSzPts val="5300"/>
              <a:buNone/>
              <a:defRPr sz="5300"/>
            </a:lvl1pPr>
            <a:lvl2pPr lvl="1" algn="ctr">
              <a:spcBef>
                <a:spcPts val="0"/>
              </a:spcBef>
              <a:spcAft>
                <a:spcPts val="0"/>
              </a:spcAft>
              <a:buSzPts val="5300"/>
              <a:buNone/>
              <a:defRPr sz="5300"/>
            </a:lvl2pPr>
            <a:lvl3pPr lvl="2" algn="ctr">
              <a:spcBef>
                <a:spcPts val="0"/>
              </a:spcBef>
              <a:spcAft>
                <a:spcPts val="0"/>
              </a:spcAft>
              <a:buSzPts val="5300"/>
              <a:buNone/>
              <a:defRPr sz="5300"/>
            </a:lvl3pPr>
            <a:lvl4pPr lvl="3" algn="ctr">
              <a:spcBef>
                <a:spcPts val="0"/>
              </a:spcBef>
              <a:spcAft>
                <a:spcPts val="0"/>
              </a:spcAft>
              <a:buSzPts val="5300"/>
              <a:buNone/>
              <a:defRPr sz="5300"/>
            </a:lvl4pPr>
            <a:lvl5pPr lvl="4" algn="ctr">
              <a:spcBef>
                <a:spcPts val="0"/>
              </a:spcBef>
              <a:spcAft>
                <a:spcPts val="0"/>
              </a:spcAft>
              <a:buSzPts val="5300"/>
              <a:buNone/>
              <a:defRPr sz="5300"/>
            </a:lvl5pPr>
            <a:lvl6pPr lvl="5" algn="ctr">
              <a:spcBef>
                <a:spcPts val="0"/>
              </a:spcBef>
              <a:spcAft>
                <a:spcPts val="0"/>
              </a:spcAft>
              <a:buSzPts val="5300"/>
              <a:buNone/>
              <a:defRPr sz="5300"/>
            </a:lvl6pPr>
            <a:lvl7pPr lvl="6" algn="ctr">
              <a:spcBef>
                <a:spcPts val="0"/>
              </a:spcBef>
              <a:spcAft>
                <a:spcPts val="0"/>
              </a:spcAft>
              <a:buSzPts val="5300"/>
              <a:buNone/>
              <a:defRPr sz="5300"/>
            </a:lvl7pPr>
            <a:lvl8pPr lvl="7" algn="ctr">
              <a:spcBef>
                <a:spcPts val="0"/>
              </a:spcBef>
              <a:spcAft>
                <a:spcPts val="0"/>
              </a:spcAft>
              <a:buSzPts val="5300"/>
              <a:buNone/>
              <a:defRPr sz="5300"/>
            </a:lvl8pPr>
            <a:lvl9pPr lvl="8" algn="ctr">
              <a:spcBef>
                <a:spcPts val="0"/>
              </a:spcBef>
              <a:spcAft>
                <a:spcPts val="0"/>
              </a:spcAft>
              <a:buSzPts val="5300"/>
              <a:buNone/>
              <a:defRPr sz="53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3500" lIns="93500" spcFirstLastPara="1" rIns="93500" wrap="square" tIns="93500">
            <a:normAutofit/>
          </a:bodyPr>
          <a:lstStyle>
            <a:lvl1pPr lvl="0" algn="ctr">
              <a:lnSpc>
                <a:spcPct val="100000"/>
              </a:lnSpc>
              <a:spcBef>
                <a:spcPts val="0"/>
              </a:spcBef>
              <a:spcAft>
                <a:spcPts val="0"/>
              </a:spcAft>
              <a:buSzPts val="2900"/>
              <a:buNone/>
              <a:defRPr sz="2900"/>
            </a:lvl1pPr>
            <a:lvl2pPr lvl="1" algn="ctr">
              <a:lnSpc>
                <a:spcPct val="100000"/>
              </a:lnSpc>
              <a:spcBef>
                <a:spcPts val="0"/>
              </a:spcBef>
              <a:spcAft>
                <a:spcPts val="0"/>
              </a:spcAft>
              <a:buSzPts val="2900"/>
              <a:buNone/>
              <a:defRPr sz="2900"/>
            </a:lvl2pPr>
            <a:lvl3pPr lvl="2" algn="ctr">
              <a:lnSpc>
                <a:spcPct val="100000"/>
              </a:lnSpc>
              <a:spcBef>
                <a:spcPts val="0"/>
              </a:spcBef>
              <a:spcAft>
                <a:spcPts val="0"/>
              </a:spcAft>
              <a:buSzPts val="2900"/>
              <a:buNone/>
              <a:defRPr sz="2900"/>
            </a:lvl3pPr>
            <a:lvl4pPr lvl="3" algn="ctr">
              <a:lnSpc>
                <a:spcPct val="100000"/>
              </a:lnSpc>
              <a:spcBef>
                <a:spcPts val="0"/>
              </a:spcBef>
              <a:spcAft>
                <a:spcPts val="0"/>
              </a:spcAft>
              <a:buSzPts val="2900"/>
              <a:buNone/>
              <a:defRPr sz="2900"/>
            </a:lvl4pPr>
            <a:lvl5pPr lvl="4" algn="ctr">
              <a:lnSpc>
                <a:spcPct val="100000"/>
              </a:lnSpc>
              <a:spcBef>
                <a:spcPts val="0"/>
              </a:spcBef>
              <a:spcAft>
                <a:spcPts val="0"/>
              </a:spcAft>
              <a:buSzPts val="2900"/>
              <a:buNone/>
              <a:defRPr sz="2900"/>
            </a:lvl5pPr>
            <a:lvl6pPr lvl="5" algn="ctr">
              <a:lnSpc>
                <a:spcPct val="100000"/>
              </a:lnSpc>
              <a:spcBef>
                <a:spcPts val="0"/>
              </a:spcBef>
              <a:spcAft>
                <a:spcPts val="0"/>
              </a:spcAft>
              <a:buSzPts val="2900"/>
              <a:buNone/>
              <a:defRPr sz="2900"/>
            </a:lvl6pPr>
            <a:lvl7pPr lvl="6" algn="ctr">
              <a:lnSpc>
                <a:spcPct val="100000"/>
              </a:lnSpc>
              <a:spcBef>
                <a:spcPts val="0"/>
              </a:spcBef>
              <a:spcAft>
                <a:spcPts val="0"/>
              </a:spcAft>
              <a:buSzPts val="2900"/>
              <a:buNone/>
              <a:defRPr sz="2900"/>
            </a:lvl7pPr>
            <a:lvl8pPr lvl="7" algn="ctr">
              <a:lnSpc>
                <a:spcPct val="100000"/>
              </a:lnSpc>
              <a:spcBef>
                <a:spcPts val="0"/>
              </a:spcBef>
              <a:spcAft>
                <a:spcPts val="0"/>
              </a:spcAft>
              <a:buSzPts val="2900"/>
              <a:buNone/>
              <a:defRPr sz="2900"/>
            </a:lvl8pPr>
            <a:lvl9pPr lvl="8" algn="ctr">
              <a:lnSpc>
                <a:spcPct val="100000"/>
              </a:lnSpc>
              <a:spcBef>
                <a:spcPts val="0"/>
              </a:spcBef>
              <a:spcAft>
                <a:spcPts val="0"/>
              </a:spcAft>
              <a:buSzPts val="2900"/>
              <a:buNone/>
              <a:defRPr sz="29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3500" lIns="93500" spcFirstLastPara="1" rIns="93500" wrap="square" tIns="93500">
            <a:normAutofit/>
          </a:bodyPr>
          <a:lstStyle>
            <a:lvl1pPr lvl="0" algn="ctr">
              <a:spcBef>
                <a:spcPts val="0"/>
              </a:spcBef>
              <a:spcAft>
                <a:spcPts val="0"/>
              </a:spcAft>
              <a:buSzPts val="12200"/>
              <a:buNone/>
              <a:defRPr sz="12200"/>
            </a:lvl1pPr>
            <a:lvl2pPr lvl="1" algn="ctr">
              <a:spcBef>
                <a:spcPts val="0"/>
              </a:spcBef>
              <a:spcAft>
                <a:spcPts val="0"/>
              </a:spcAft>
              <a:buSzPts val="12200"/>
              <a:buNone/>
              <a:defRPr sz="12200"/>
            </a:lvl2pPr>
            <a:lvl3pPr lvl="2" algn="ctr">
              <a:spcBef>
                <a:spcPts val="0"/>
              </a:spcBef>
              <a:spcAft>
                <a:spcPts val="0"/>
              </a:spcAft>
              <a:buSzPts val="12200"/>
              <a:buNone/>
              <a:defRPr sz="12200"/>
            </a:lvl3pPr>
            <a:lvl4pPr lvl="3" algn="ctr">
              <a:spcBef>
                <a:spcPts val="0"/>
              </a:spcBef>
              <a:spcAft>
                <a:spcPts val="0"/>
              </a:spcAft>
              <a:buSzPts val="12200"/>
              <a:buNone/>
              <a:defRPr sz="12200"/>
            </a:lvl4pPr>
            <a:lvl5pPr lvl="4" algn="ctr">
              <a:spcBef>
                <a:spcPts val="0"/>
              </a:spcBef>
              <a:spcAft>
                <a:spcPts val="0"/>
              </a:spcAft>
              <a:buSzPts val="12200"/>
              <a:buNone/>
              <a:defRPr sz="12200"/>
            </a:lvl5pPr>
            <a:lvl6pPr lvl="5" algn="ctr">
              <a:spcBef>
                <a:spcPts val="0"/>
              </a:spcBef>
              <a:spcAft>
                <a:spcPts val="0"/>
              </a:spcAft>
              <a:buSzPts val="12200"/>
              <a:buNone/>
              <a:defRPr sz="12200"/>
            </a:lvl6pPr>
            <a:lvl7pPr lvl="6" algn="ctr">
              <a:spcBef>
                <a:spcPts val="0"/>
              </a:spcBef>
              <a:spcAft>
                <a:spcPts val="0"/>
              </a:spcAft>
              <a:buSzPts val="12200"/>
              <a:buNone/>
              <a:defRPr sz="12200"/>
            </a:lvl7pPr>
            <a:lvl8pPr lvl="7" algn="ctr">
              <a:spcBef>
                <a:spcPts val="0"/>
              </a:spcBef>
              <a:spcAft>
                <a:spcPts val="0"/>
              </a:spcAft>
              <a:buSzPts val="12200"/>
              <a:buNone/>
              <a:defRPr sz="12200"/>
            </a:lvl8pPr>
            <a:lvl9pPr lvl="8" algn="ctr">
              <a:spcBef>
                <a:spcPts val="0"/>
              </a:spcBef>
              <a:spcAft>
                <a:spcPts val="0"/>
              </a:spcAft>
              <a:buSzPts val="12200"/>
              <a:buNone/>
              <a:defRPr sz="122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3500" lIns="93500" spcFirstLastPara="1" rIns="93500" wrap="square" tIns="93500">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3500" lIns="93500" spcFirstLastPara="1" rIns="93500" wrap="square" tIns="93500">
            <a:normAutofit/>
          </a:bodyPr>
          <a:lstStyle>
            <a:lvl1pPr lvl="0" algn="ctr">
              <a:spcBef>
                <a:spcPts val="0"/>
              </a:spcBef>
              <a:spcAft>
                <a:spcPts val="0"/>
              </a:spcAft>
              <a:buSzPts val="3700"/>
              <a:buNone/>
              <a:defRPr sz="3700"/>
            </a:lvl1pPr>
            <a:lvl2pPr lvl="1" algn="ctr">
              <a:spcBef>
                <a:spcPts val="0"/>
              </a:spcBef>
              <a:spcAft>
                <a:spcPts val="0"/>
              </a:spcAft>
              <a:buSzPts val="3700"/>
              <a:buNone/>
              <a:defRPr sz="3700"/>
            </a:lvl2pPr>
            <a:lvl3pPr lvl="2" algn="ctr">
              <a:spcBef>
                <a:spcPts val="0"/>
              </a:spcBef>
              <a:spcAft>
                <a:spcPts val="0"/>
              </a:spcAft>
              <a:buSzPts val="3700"/>
              <a:buNone/>
              <a:defRPr sz="3700"/>
            </a:lvl3pPr>
            <a:lvl4pPr lvl="3" algn="ctr">
              <a:spcBef>
                <a:spcPts val="0"/>
              </a:spcBef>
              <a:spcAft>
                <a:spcPts val="0"/>
              </a:spcAft>
              <a:buSzPts val="3700"/>
              <a:buNone/>
              <a:defRPr sz="3700"/>
            </a:lvl4pPr>
            <a:lvl5pPr lvl="4" algn="ctr">
              <a:spcBef>
                <a:spcPts val="0"/>
              </a:spcBef>
              <a:spcAft>
                <a:spcPts val="0"/>
              </a:spcAft>
              <a:buSzPts val="3700"/>
              <a:buNone/>
              <a:defRPr sz="3700"/>
            </a:lvl5pPr>
            <a:lvl6pPr lvl="5" algn="ctr">
              <a:spcBef>
                <a:spcPts val="0"/>
              </a:spcBef>
              <a:spcAft>
                <a:spcPts val="0"/>
              </a:spcAft>
              <a:buSzPts val="3700"/>
              <a:buNone/>
              <a:defRPr sz="3700"/>
            </a:lvl6pPr>
            <a:lvl7pPr lvl="6" algn="ctr">
              <a:spcBef>
                <a:spcPts val="0"/>
              </a:spcBef>
              <a:spcAft>
                <a:spcPts val="0"/>
              </a:spcAft>
              <a:buSzPts val="3700"/>
              <a:buNone/>
              <a:defRPr sz="3700"/>
            </a:lvl7pPr>
            <a:lvl8pPr lvl="7" algn="ctr">
              <a:spcBef>
                <a:spcPts val="0"/>
              </a:spcBef>
              <a:spcAft>
                <a:spcPts val="0"/>
              </a:spcAft>
              <a:buSzPts val="3700"/>
              <a:buNone/>
              <a:defRPr sz="3700"/>
            </a:lvl8pPr>
            <a:lvl9pPr lvl="8" algn="ctr">
              <a:spcBef>
                <a:spcPts val="0"/>
              </a:spcBef>
              <a:spcAft>
                <a:spcPts val="0"/>
              </a:spcAft>
              <a:buSzPts val="3700"/>
              <a:buNone/>
              <a:defRPr sz="37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3500" lIns="93500" spcFirstLastPara="1" rIns="93500" wrap="square" tIns="93500">
            <a:normAutofit/>
          </a:bodyPr>
          <a:lstStyle>
            <a:lvl1pPr lvl="0">
              <a:spcBef>
                <a:spcPts val="0"/>
              </a:spcBef>
              <a:spcAft>
                <a:spcPts val="0"/>
              </a:spcAft>
              <a:buSzPts val="2900"/>
              <a:buNone/>
              <a:defRPr/>
            </a:lvl1pPr>
            <a:lvl2pPr lvl="1">
              <a:spcBef>
                <a:spcPts val="0"/>
              </a:spcBef>
              <a:spcAft>
                <a:spcPts val="0"/>
              </a:spcAft>
              <a:buSzPts val="2900"/>
              <a:buNone/>
              <a:defRPr/>
            </a:lvl2pPr>
            <a:lvl3pPr lvl="2">
              <a:spcBef>
                <a:spcPts val="0"/>
              </a:spcBef>
              <a:spcAft>
                <a:spcPts val="0"/>
              </a:spcAft>
              <a:buSzPts val="2900"/>
              <a:buNone/>
              <a:defRPr/>
            </a:lvl3pPr>
            <a:lvl4pPr lvl="3">
              <a:spcBef>
                <a:spcPts val="0"/>
              </a:spcBef>
              <a:spcAft>
                <a:spcPts val="0"/>
              </a:spcAft>
              <a:buSzPts val="2900"/>
              <a:buNone/>
              <a:defRPr/>
            </a:lvl4pPr>
            <a:lvl5pPr lvl="4">
              <a:spcBef>
                <a:spcPts val="0"/>
              </a:spcBef>
              <a:spcAft>
                <a:spcPts val="0"/>
              </a:spcAft>
              <a:buSzPts val="2900"/>
              <a:buNone/>
              <a:defRPr/>
            </a:lvl5pPr>
            <a:lvl6pPr lvl="5">
              <a:spcBef>
                <a:spcPts val="0"/>
              </a:spcBef>
              <a:spcAft>
                <a:spcPts val="0"/>
              </a:spcAft>
              <a:buSzPts val="2900"/>
              <a:buNone/>
              <a:defRPr/>
            </a:lvl6pPr>
            <a:lvl7pPr lvl="6">
              <a:spcBef>
                <a:spcPts val="0"/>
              </a:spcBef>
              <a:spcAft>
                <a:spcPts val="0"/>
              </a:spcAft>
              <a:buSzPts val="2900"/>
              <a:buNone/>
              <a:defRPr/>
            </a:lvl7pPr>
            <a:lvl8pPr lvl="7">
              <a:spcBef>
                <a:spcPts val="0"/>
              </a:spcBef>
              <a:spcAft>
                <a:spcPts val="0"/>
              </a:spcAft>
              <a:buSzPts val="2900"/>
              <a:buNone/>
              <a:defRPr/>
            </a:lvl8pPr>
            <a:lvl9pPr lvl="8">
              <a:spcBef>
                <a:spcPts val="0"/>
              </a:spcBef>
              <a:spcAft>
                <a:spcPts val="0"/>
              </a:spcAft>
              <a:buSzPts val="29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3500" lIns="93500" spcFirstLastPara="1" rIns="93500" wrap="square" tIns="93500">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3500" lIns="93500" spcFirstLastPara="1" rIns="93500" wrap="square" tIns="93500">
            <a:normAutofit/>
          </a:bodyPr>
          <a:lstStyle>
            <a:lvl1pPr lvl="0">
              <a:spcBef>
                <a:spcPts val="0"/>
              </a:spcBef>
              <a:spcAft>
                <a:spcPts val="0"/>
              </a:spcAft>
              <a:buSzPts val="2900"/>
              <a:buNone/>
              <a:defRPr/>
            </a:lvl1pPr>
            <a:lvl2pPr lvl="1">
              <a:spcBef>
                <a:spcPts val="0"/>
              </a:spcBef>
              <a:spcAft>
                <a:spcPts val="0"/>
              </a:spcAft>
              <a:buSzPts val="2900"/>
              <a:buNone/>
              <a:defRPr/>
            </a:lvl2pPr>
            <a:lvl3pPr lvl="2">
              <a:spcBef>
                <a:spcPts val="0"/>
              </a:spcBef>
              <a:spcAft>
                <a:spcPts val="0"/>
              </a:spcAft>
              <a:buSzPts val="2900"/>
              <a:buNone/>
              <a:defRPr/>
            </a:lvl3pPr>
            <a:lvl4pPr lvl="3">
              <a:spcBef>
                <a:spcPts val="0"/>
              </a:spcBef>
              <a:spcAft>
                <a:spcPts val="0"/>
              </a:spcAft>
              <a:buSzPts val="2900"/>
              <a:buNone/>
              <a:defRPr/>
            </a:lvl4pPr>
            <a:lvl5pPr lvl="4">
              <a:spcBef>
                <a:spcPts val="0"/>
              </a:spcBef>
              <a:spcAft>
                <a:spcPts val="0"/>
              </a:spcAft>
              <a:buSzPts val="2900"/>
              <a:buNone/>
              <a:defRPr/>
            </a:lvl5pPr>
            <a:lvl6pPr lvl="5">
              <a:spcBef>
                <a:spcPts val="0"/>
              </a:spcBef>
              <a:spcAft>
                <a:spcPts val="0"/>
              </a:spcAft>
              <a:buSzPts val="2900"/>
              <a:buNone/>
              <a:defRPr/>
            </a:lvl6pPr>
            <a:lvl7pPr lvl="6">
              <a:spcBef>
                <a:spcPts val="0"/>
              </a:spcBef>
              <a:spcAft>
                <a:spcPts val="0"/>
              </a:spcAft>
              <a:buSzPts val="2900"/>
              <a:buNone/>
              <a:defRPr/>
            </a:lvl7pPr>
            <a:lvl8pPr lvl="7">
              <a:spcBef>
                <a:spcPts val="0"/>
              </a:spcBef>
              <a:spcAft>
                <a:spcPts val="0"/>
              </a:spcAft>
              <a:buSzPts val="2900"/>
              <a:buNone/>
              <a:defRPr/>
            </a:lvl8pPr>
            <a:lvl9pPr lvl="8">
              <a:spcBef>
                <a:spcPts val="0"/>
              </a:spcBef>
              <a:spcAft>
                <a:spcPts val="0"/>
              </a:spcAft>
              <a:buSzPts val="29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3500" lIns="93500" spcFirstLastPara="1" rIns="93500" wrap="square" tIns="93500">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3500" lIns="93500" spcFirstLastPara="1" rIns="93500" wrap="square" tIns="93500">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3500" lIns="93500" spcFirstLastPara="1" rIns="93500" wrap="square" tIns="93500">
            <a:normAutofit/>
          </a:bodyPr>
          <a:lstStyle>
            <a:lvl1pPr lvl="0">
              <a:spcBef>
                <a:spcPts val="0"/>
              </a:spcBef>
              <a:spcAft>
                <a:spcPts val="0"/>
              </a:spcAft>
              <a:buSzPts val="2900"/>
              <a:buNone/>
              <a:defRPr/>
            </a:lvl1pPr>
            <a:lvl2pPr lvl="1">
              <a:spcBef>
                <a:spcPts val="0"/>
              </a:spcBef>
              <a:spcAft>
                <a:spcPts val="0"/>
              </a:spcAft>
              <a:buSzPts val="2900"/>
              <a:buNone/>
              <a:defRPr/>
            </a:lvl2pPr>
            <a:lvl3pPr lvl="2">
              <a:spcBef>
                <a:spcPts val="0"/>
              </a:spcBef>
              <a:spcAft>
                <a:spcPts val="0"/>
              </a:spcAft>
              <a:buSzPts val="2900"/>
              <a:buNone/>
              <a:defRPr/>
            </a:lvl3pPr>
            <a:lvl4pPr lvl="3">
              <a:spcBef>
                <a:spcPts val="0"/>
              </a:spcBef>
              <a:spcAft>
                <a:spcPts val="0"/>
              </a:spcAft>
              <a:buSzPts val="2900"/>
              <a:buNone/>
              <a:defRPr/>
            </a:lvl4pPr>
            <a:lvl5pPr lvl="4">
              <a:spcBef>
                <a:spcPts val="0"/>
              </a:spcBef>
              <a:spcAft>
                <a:spcPts val="0"/>
              </a:spcAft>
              <a:buSzPts val="2900"/>
              <a:buNone/>
              <a:defRPr/>
            </a:lvl5pPr>
            <a:lvl6pPr lvl="5">
              <a:spcBef>
                <a:spcPts val="0"/>
              </a:spcBef>
              <a:spcAft>
                <a:spcPts val="0"/>
              </a:spcAft>
              <a:buSzPts val="2900"/>
              <a:buNone/>
              <a:defRPr/>
            </a:lvl6pPr>
            <a:lvl7pPr lvl="6">
              <a:spcBef>
                <a:spcPts val="0"/>
              </a:spcBef>
              <a:spcAft>
                <a:spcPts val="0"/>
              </a:spcAft>
              <a:buSzPts val="2900"/>
              <a:buNone/>
              <a:defRPr/>
            </a:lvl7pPr>
            <a:lvl8pPr lvl="7">
              <a:spcBef>
                <a:spcPts val="0"/>
              </a:spcBef>
              <a:spcAft>
                <a:spcPts val="0"/>
              </a:spcAft>
              <a:buSzPts val="2900"/>
              <a:buNone/>
              <a:defRPr/>
            </a:lvl8pPr>
            <a:lvl9pPr lvl="8">
              <a:spcBef>
                <a:spcPts val="0"/>
              </a:spcBef>
              <a:spcAft>
                <a:spcPts val="0"/>
              </a:spcAft>
              <a:buSzPts val="29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3500" lIns="93500" spcFirstLastPara="1" rIns="93500" wrap="square" tIns="93500">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3500" lIns="93500" spcFirstLastPara="1" rIns="93500" wrap="square" tIns="93500">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3500" lIns="93500" spcFirstLastPara="1" rIns="93500" wrap="square" tIns="93500">
            <a:normAutofit/>
          </a:bodyPr>
          <a:lstStyle>
            <a:lvl1pPr lvl="0">
              <a:spcBef>
                <a:spcPts val="0"/>
              </a:spcBef>
              <a:spcAft>
                <a:spcPts val="0"/>
              </a:spcAft>
              <a:buSzPts val="4900"/>
              <a:buNone/>
              <a:defRPr sz="4900"/>
            </a:lvl1pPr>
            <a:lvl2pPr lvl="1">
              <a:spcBef>
                <a:spcPts val="0"/>
              </a:spcBef>
              <a:spcAft>
                <a:spcPts val="0"/>
              </a:spcAft>
              <a:buSzPts val="4900"/>
              <a:buNone/>
              <a:defRPr sz="4900"/>
            </a:lvl2pPr>
            <a:lvl3pPr lvl="2">
              <a:spcBef>
                <a:spcPts val="0"/>
              </a:spcBef>
              <a:spcAft>
                <a:spcPts val="0"/>
              </a:spcAft>
              <a:buSzPts val="4900"/>
              <a:buNone/>
              <a:defRPr sz="4900"/>
            </a:lvl3pPr>
            <a:lvl4pPr lvl="3">
              <a:spcBef>
                <a:spcPts val="0"/>
              </a:spcBef>
              <a:spcAft>
                <a:spcPts val="0"/>
              </a:spcAft>
              <a:buSzPts val="4900"/>
              <a:buNone/>
              <a:defRPr sz="4900"/>
            </a:lvl4pPr>
            <a:lvl5pPr lvl="4">
              <a:spcBef>
                <a:spcPts val="0"/>
              </a:spcBef>
              <a:spcAft>
                <a:spcPts val="0"/>
              </a:spcAft>
              <a:buSzPts val="4900"/>
              <a:buNone/>
              <a:defRPr sz="4900"/>
            </a:lvl5pPr>
            <a:lvl6pPr lvl="5">
              <a:spcBef>
                <a:spcPts val="0"/>
              </a:spcBef>
              <a:spcAft>
                <a:spcPts val="0"/>
              </a:spcAft>
              <a:buSzPts val="4900"/>
              <a:buNone/>
              <a:defRPr sz="4900"/>
            </a:lvl6pPr>
            <a:lvl7pPr lvl="6">
              <a:spcBef>
                <a:spcPts val="0"/>
              </a:spcBef>
              <a:spcAft>
                <a:spcPts val="0"/>
              </a:spcAft>
              <a:buSzPts val="4900"/>
              <a:buNone/>
              <a:defRPr sz="4900"/>
            </a:lvl7pPr>
            <a:lvl8pPr lvl="7">
              <a:spcBef>
                <a:spcPts val="0"/>
              </a:spcBef>
              <a:spcAft>
                <a:spcPts val="0"/>
              </a:spcAft>
              <a:buSzPts val="4900"/>
              <a:buNone/>
              <a:defRPr sz="4900"/>
            </a:lvl8pPr>
            <a:lvl9pPr lvl="8">
              <a:spcBef>
                <a:spcPts val="0"/>
              </a:spcBef>
              <a:spcAft>
                <a:spcPts val="0"/>
              </a:spcAft>
              <a:buSzPts val="4900"/>
              <a:buNone/>
              <a:defRPr sz="49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3500" lIns="93500" spcFirstLastPara="1" rIns="93500" wrap="square" tIns="9350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3500" lIns="93500" spcFirstLastPara="1" rIns="93500" wrap="square" tIns="93500">
            <a:normAutofit/>
          </a:bodyPr>
          <a:lstStyle>
            <a:lvl1pPr lvl="0" algn="ctr">
              <a:spcBef>
                <a:spcPts val="0"/>
              </a:spcBef>
              <a:spcAft>
                <a:spcPts val="0"/>
              </a:spcAft>
              <a:buSzPts val="4300"/>
              <a:buNone/>
              <a:defRPr sz="4300"/>
            </a:lvl1pPr>
            <a:lvl2pPr lvl="1" algn="ctr">
              <a:spcBef>
                <a:spcPts val="0"/>
              </a:spcBef>
              <a:spcAft>
                <a:spcPts val="0"/>
              </a:spcAft>
              <a:buSzPts val="4300"/>
              <a:buNone/>
              <a:defRPr sz="4300"/>
            </a:lvl2pPr>
            <a:lvl3pPr lvl="2" algn="ctr">
              <a:spcBef>
                <a:spcPts val="0"/>
              </a:spcBef>
              <a:spcAft>
                <a:spcPts val="0"/>
              </a:spcAft>
              <a:buSzPts val="4300"/>
              <a:buNone/>
              <a:defRPr sz="4300"/>
            </a:lvl3pPr>
            <a:lvl4pPr lvl="3" algn="ctr">
              <a:spcBef>
                <a:spcPts val="0"/>
              </a:spcBef>
              <a:spcAft>
                <a:spcPts val="0"/>
              </a:spcAft>
              <a:buSzPts val="4300"/>
              <a:buNone/>
              <a:defRPr sz="4300"/>
            </a:lvl4pPr>
            <a:lvl5pPr lvl="4" algn="ctr">
              <a:spcBef>
                <a:spcPts val="0"/>
              </a:spcBef>
              <a:spcAft>
                <a:spcPts val="0"/>
              </a:spcAft>
              <a:buSzPts val="4300"/>
              <a:buNone/>
              <a:defRPr sz="4300"/>
            </a:lvl5pPr>
            <a:lvl6pPr lvl="5" algn="ctr">
              <a:spcBef>
                <a:spcPts val="0"/>
              </a:spcBef>
              <a:spcAft>
                <a:spcPts val="0"/>
              </a:spcAft>
              <a:buSzPts val="4300"/>
              <a:buNone/>
              <a:defRPr sz="4300"/>
            </a:lvl6pPr>
            <a:lvl7pPr lvl="6" algn="ctr">
              <a:spcBef>
                <a:spcPts val="0"/>
              </a:spcBef>
              <a:spcAft>
                <a:spcPts val="0"/>
              </a:spcAft>
              <a:buSzPts val="4300"/>
              <a:buNone/>
              <a:defRPr sz="4300"/>
            </a:lvl7pPr>
            <a:lvl8pPr lvl="7" algn="ctr">
              <a:spcBef>
                <a:spcPts val="0"/>
              </a:spcBef>
              <a:spcAft>
                <a:spcPts val="0"/>
              </a:spcAft>
              <a:buSzPts val="4300"/>
              <a:buNone/>
              <a:defRPr sz="4300"/>
            </a:lvl8pPr>
            <a:lvl9pPr lvl="8" algn="ctr">
              <a:spcBef>
                <a:spcPts val="0"/>
              </a:spcBef>
              <a:spcAft>
                <a:spcPts val="0"/>
              </a:spcAft>
              <a:buSzPts val="4300"/>
              <a:buNone/>
              <a:defRPr sz="43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3500" lIns="93500" spcFirstLastPara="1" rIns="93500" wrap="square" tIns="9350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3500" lIns="93500" spcFirstLastPara="1" rIns="93500" wrap="square" tIns="93500">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3500" lIns="93500" spcFirstLastPara="1" rIns="93500" wrap="square" tIns="93500">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3500" lIns="93500" spcFirstLastPara="1" rIns="93500" wrap="square" tIns="93500">
            <a:normAutofit/>
          </a:bodyPr>
          <a:lstStyle>
            <a:lvl1pPr lvl="0">
              <a:spcBef>
                <a:spcPts val="0"/>
              </a:spcBef>
              <a:spcAft>
                <a:spcPts val="0"/>
              </a:spcAft>
              <a:buClr>
                <a:schemeClr val="dk1"/>
              </a:buClr>
              <a:buSzPts val="2900"/>
              <a:buNone/>
              <a:defRPr sz="2900">
                <a:solidFill>
                  <a:schemeClr val="dk1"/>
                </a:solidFill>
              </a:defRPr>
            </a:lvl1pPr>
            <a:lvl2pPr lvl="1">
              <a:spcBef>
                <a:spcPts val="0"/>
              </a:spcBef>
              <a:spcAft>
                <a:spcPts val="0"/>
              </a:spcAft>
              <a:buClr>
                <a:schemeClr val="dk1"/>
              </a:buClr>
              <a:buSzPts val="2900"/>
              <a:buNone/>
              <a:defRPr sz="2900">
                <a:solidFill>
                  <a:schemeClr val="dk1"/>
                </a:solidFill>
              </a:defRPr>
            </a:lvl2pPr>
            <a:lvl3pPr lvl="2">
              <a:spcBef>
                <a:spcPts val="0"/>
              </a:spcBef>
              <a:spcAft>
                <a:spcPts val="0"/>
              </a:spcAft>
              <a:buClr>
                <a:schemeClr val="dk1"/>
              </a:buClr>
              <a:buSzPts val="2900"/>
              <a:buNone/>
              <a:defRPr sz="2900">
                <a:solidFill>
                  <a:schemeClr val="dk1"/>
                </a:solidFill>
              </a:defRPr>
            </a:lvl3pPr>
            <a:lvl4pPr lvl="3">
              <a:spcBef>
                <a:spcPts val="0"/>
              </a:spcBef>
              <a:spcAft>
                <a:spcPts val="0"/>
              </a:spcAft>
              <a:buClr>
                <a:schemeClr val="dk1"/>
              </a:buClr>
              <a:buSzPts val="2900"/>
              <a:buNone/>
              <a:defRPr sz="2900">
                <a:solidFill>
                  <a:schemeClr val="dk1"/>
                </a:solidFill>
              </a:defRPr>
            </a:lvl4pPr>
            <a:lvl5pPr lvl="4">
              <a:spcBef>
                <a:spcPts val="0"/>
              </a:spcBef>
              <a:spcAft>
                <a:spcPts val="0"/>
              </a:spcAft>
              <a:buClr>
                <a:schemeClr val="dk1"/>
              </a:buClr>
              <a:buSzPts val="2900"/>
              <a:buNone/>
              <a:defRPr sz="2900">
                <a:solidFill>
                  <a:schemeClr val="dk1"/>
                </a:solidFill>
              </a:defRPr>
            </a:lvl5pPr>
            <a:lvl6pPr lvl="5">
              <a:spcBef>
                <a:spcPts val="0"/>
              </a:spcBef>
              <a:spcAft>
                <a:spcPts val="0"/>
              </a:spcAft>
              <a:buClr>
                <a:schemeClr val="dk1"/>
              </a:buClr>
              <a:buSzPts val="2900"/>
              <a:buNone/>
              <a:defRPr sz="2900">
                <a:solidFill>
                  <a:schemeClr val="dk1"/>
                </a:solidFill>
              </a:defRPr>
            </a:lvl6pPr>
            <a:lvl7pPr lvl="6">
              <a:spcBef>
                <a:spcPts val="0"/>
              </a:spcBef>
              <a:spcAft>
                <a:spcPts val="0"/>
              </a:spcAft>
              <a:buClr>
                <a:schemeClr val="dk1"/>
              </a:buClr>
              <a:buSzPts val="2900"/>
              <a:buNone/>
              <a:defRPr sz="2900">
                <a:solidFill>
                  <a:schemeClr val="dk1"/>
                </a:solidFill>
              </a:defRPr>
            </a:lvl7pPr>
            <a:lvl8pPr lvl="7">
              <a:spcBef>
                <a:spcPts val="0"/>
              </a:spcBef>
              <a:spcAft>
                <a:spcPts val="0"/>
              </a:spcAft>
              <a:buClr>
                <a:schemeClr val="dk1"/>
              </a:buClr>
              <a:buSzPts val="2900"/>
              <a:buNone/>
              <a:defRPr sz="2900">
                <a:solidFill>
                  <a:schemeClr val="dk1"/>
                </a:solidFill>
              </a:defRPr>
            </a:lvl8pPr>
            <a:lvl9pPr lvl="8">
              <a:spcBef>
                <a:spcPts val="0"/>
              </a:spcBef>
              <a:spcAft>
                <a:spcPts val="0"/>
              </a:spcAft>
              <a:buClr>
                <a:schemeClr val="dk1"/>
              </a:buClr>
              <a:buSzPts val="2900"/>
              <a:buNone/>
              <a:defRPr sz="29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3500" lIns="93500" spcFirstLastPara="1" rIns="93500" wrap="square" tIns="93500">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sz="1400">
                <a:solidFill>
                  <a:schemeClr val="dk2"/>
                </a:solidFill>
              </a:defRPr>
            </a:lvl2pPr>
            <a:lvl3pPr indent="-317500" lvl="2" marL="1371600">
              <a:lnSpc>
                <a:spcPct val="115000"/>
              </a:lnSpc>
              <a:spcBef>
                <a:spcPts val="0"/>
              </a:spcBef>
              <a:spcAft>
                <a:spcPts val="0"/>
              </a:spcAft>
              <a:buClr>
                <a:schemeClr val="dk2"/>
              </a:buClr>
              <a:buSzPts val="1400"/>
              <a:buChar char="■"/>
              <a:defRPr sz="1400">
                <a:solidFill>
                  <a:schemeClr val="dk2"/>
                </a:solidFill>
              </a:defRPr>
            </a:lvl3pPr>
            <a:lvl4pPr indent="-317500" lvl="3" marL="1828800">
              <a:lnSpc>
                <a:spcPct val="115000"/>
              </a:lnSpc>
              <a:spcBef>
                <a:spcPts val="0"/>
              </a:spcBef>
              <a:spcAft>
                <a:spcPts val="0"/>
              </a:spcAft>
              <a:buClr>
                <a:schemeClr val="dk2"/>
              </a:buClr>
              <a:buSzPts val="1400"/>
              <a:buChar char="●"/>
              <a:defRPr sz="1400">
                <a:solidFill>
                  <a:schemeClr val="dk2"/>
                </a:solidFill>
              </a:defRPr>
            </a:lvl4pPr>
            <a:lvl5pPr indent="-317500" lvl="4" marL="2286000">
              <a:lnSpc>
                <a:spcPct val="115000"/>
              </a:lnSpc>
              <a:spcBef>
                <a:spcPts val="0"/>
              </a:spcBef>
              <a:spcAft>
                <a:spcPts val="0"/>
              </a:spcAft>
              <a:buClr>
                <a:schemeClr val="dk2"/>
              </a:buClr>
              <a:buSzPts val="1400"/>
              <a:buChar char="○"/>
              <a:defRPr sz="1400">
                <a:solidFill>
                  <a:schemeClr val="dk2"/>
                </a:solidFill>
              </a:defRPr>
            </a:lvl5pPr>
            <a:lvl6pPr indent="-317500" lvl="5" marL="2743200">
              <a:lnSpc>
                <a:spcPct val="115000"/>
              </a:lnSpc>
              <a:spcBef>
                <a:spcPts val="0"/>
              </a:spcBef>
              <a:spcAft>
                <a:spcPts val="0"/>
              </a:spcAft>
              <a:buClr>
                <a:schemeClr val="dk2"/>
              </a:buClr>
              <a:buSzPts val="1400"/>
              <a:buChar char="■"/>
              <a:defRPr sz="1400">
                <a:solidFill>
                  <a:schemeClr val="dk2"/>
                </a:solidFill>
              </a:defRPr>
            </a:lvl6pPr>
            <a:lvl7pPr indent="-317500" lvl="6" marL="3200400">
              <a:lnSpc>
                <a:spcPct val="115000"/>
              </a:lnSpc>
              <a:spcBef>
                <a:spcPts val="0"/>
              </a:spcBef>
              <a:spcAft>
                <a:spcPts val="0"/>
              </a:spcAft>
              <a:buClr>
                <a:schemeClr val="dk2"/>
              </a:buClr>
              <a:buSzPts val="1400"/>
              <a:buChar char="●"/>
              <a:defRPr sz="1400">
                <a:solidFill>
                  <a:schemeClr val="dk2"/>
                </a:solidFill>
              </a:defRPr>
            </a:lvl7pPr>
            <a:lvl8pPr indent="-317500" lvl="7" marL="3657600">
              <a:lnSpc>
                <a:spcPct val="115000"/>
              </a:lnSpc>
              <a:spcBef>
                <a:spcPts val="0"/>
              </a:spcBef>
              <a:spcAft>
                <a:spcPts val="0"/>
              </a:spcAft>
              <a:buClr>
                <a:schemeClr val="dk2"/>
              </a:buClr>
              <a:buSzPts val="1400"/>
              <a:buChar char="○"/>
              <a:defRPr sz="1400">
                <a:solidFill>
                  <a:schemeClr val="dk2"/>
                </a:solidFill>
              </a:defRPr>
            </a:lvl8pPr>
            <a:lvl9pPr indent="-317500" lvl="8" marL="4114800">
              <a:lnSpc>
                <a:spcPct val="115000"/>
              </a:lnSpc>
              <a:spcBef>
                <a:spcPts val="0"/>
              </a:spcBef>
              <a:spcAft>
                <a:spcPts val="0"/>
              </a:spcAft>
              <a:buClr>
                <a:schemeClr val="dk2"/>
              </a:buClr>
              <a:buSzPts val="1400"/>
              <a:buChar char="■"/>
              <a:defRPr sz="1400">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5.png"/><Relationship Id="rId8"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9.png"/><Relationship Id="rId5" Type="http://schemas.openxmlformats.org/officeDocument/2006/relationships/image" Target="../media/image3.png"/></Relationships>
</file>

<file path=ppt/slides/_rels/slide6.xml.rels><?xml version="1.0" encoding="UTF-8" standalone="yes"?><Relationships xmlns="http://schemas.openxmlformats.org/package/2006/relationships"><Relationship Id="rId11" Type="http://schemas.openxmlformats.org/officeDocument/2006/relationships/hyperlink" Target="https://upload.wikimedia.org/wikipedia/commons/thumb/f/f9/FlaSupremeCrtBldgFeb08.JPG/1600px-FlaSupremeCrtBldgFeb08.JPG?20080214012437" TargetMode="External"/><Relationship Id="rId10" Type="http://schemas.openxmlformats.org/officeDocument/2006/relationships/hyperlink" Target="https://creativecommons.org/licenses/by-sa/4.0/deed.en" TargetMode="External"/><Relationship Id="rId13" Type="http://schemas.openxmlformats.org/officeDocument/2006/relationships/hyperlink" Target="https://www-media.floridabar.org/uploads/2021/07/Florida-Constitution.jpg" TargetMode="External"/><Relationship Id="rId12" Type="http://schemas.openxmlformats.org/officeDocument/2006/relationships/hyperlink" Target="https://www.archives.gov/founding-docs/downloads" TargetMode="External"/><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commons.wikimedia.org/wiki/File:White_House_DC.JPG" TargetMode="External"/><Relationship Id="rId4" Type="http://schemas.openxmlformats.org/officeDocument/2006/relationships/hyperlink" Target="https://creativecommons.org/licenses/by-sa/3.0/deed.en" TargetMode="External"/><Relationship Id="rId9" Type="http://schemas.openxmlformats.org/officeDocument/2006/relationships/hyperlink" Target="https://commons.wikimedia.org/wiki/File:Old_Florida_State_Capitol,_Tallahassee,_East_view_20160711_1.jpg" TargetMode="External"/><Relationship Id="rId15" Type="http://schemas.openxmlformats.org/officeDocument/2006/relationships/hyperlink" Target="https://www.flsenate.gov/laws/constitution#A1S02" TargetMode="External"/><Relationship Id="rId14" Type="http://schemas.openxmlformats.org/officeDocument/2006/relationships/hyperlink" Target="https://tile.loc.gov/storage-services/service/rbc/rbpe/rbpe24/rbpe244/24404400/001dr.jpg" TargetMode="External"/><Relationship Id="rId5" Type="http://schemas.openxmlformats.org/officeDocument/2006/relationships/hyperlink" Target="https://commons.wikimedia.org/wiki/File:SCOTUSbuilding_1st_Street_SE.JPG" TargetMode="External"/><Relationship Id="rId6" Type="http://schemas.openxmlformats.org/officeDocument/2006/relationships/hyperlink" Target="https://creativecommons.org/licenses/by-sa/3.0/deed.en" TargetMode="External"/><Relationship Id="rId7" Type="http://schemas.openxmlformats.org/officeDocument/2006/relationships/hyperlink" Target="https://commons.wikimedia.org/wiki/File:The_U.S._Capitol_Building,_Washington,_D.C.jpg" TargetMode="External"/><Relationship Id="rId8" Type="http://schemas.openxmlformats.org/officeDocument/2006/relationships/hyperlink" Target="https://creativecommons.org/licenses/by-sa/4.0/deed.en"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0" y="215525"/>
            <a:ext cx="8520600" cy="792600"/>
          </a:xfrm>
          <a:prstGeom prst="rect">
            <a:avLst/>
          </a:prstGeom>
        </p:spPr>
        <p:txBody>
          <a:bodyPr anchorCtr="0" anchor="b" bIns="93500" lIns="93500" spcFirstLastPara="1" rIns="93500" wrap="square" tIns="93500">
            <a:normAutofit/>
          </a:bodyPr>
          <a:lstStyle/>
          <a:p>
            <a:pPr indent="0" lvl="0" marL="0" rtl="0" algn="ctr">
              <a:spcBef>
                <a:spcPts val="0"/>
              </a:spcBef>
              <a:spcAft>
                <a:spcPts val="0"/>
              </a:spcAft>
              <a:buNone/>
            </a:pPr>
            <a:r>
              <a:rPr b="1" lang="en" sz="3600"/>
              <a:t>History</a:t>
            </a:r>
            <a:endParaRPr b="1" sz="3600"/>
          </a:p>
        </p:txBody>
      </p:sp>
      <p:sp>
        <p:nvSpPr>
          <p:cNvPr id="55" name="Google Shape;55;p13"/>
          <p:cNvSpPr txBox="1"/>
          <p:nvPr/>
        </p:nvSpPr>
        <p:spPr>
          <a:xfrm>
            <a:off x="439500" y="1423650"/>
            <a:ext cx="8265000" cy="2413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600">
                <a:solidFill>
                  <a:schemeClr val="dk1"/>
                </a:solidFill>
              </a:rPr>
              <a:t>The United States has a system of federalism, or the separation of powers between national and state governments. This gives states the power to make important decisions about many issues for their citizens. Federalism also gives states the ability to form their own governments and write their own constitutions. These documents outline the powers of the state government, which can include any powers not belonging to the national government listed in the United States Constitution. Because many state constitutions were written after the U.S. Constitution, they used the national constitution as an outline for how to structure their own formal document.</a:t>
            </a:r>
            <a:endParaRPr sz="1600"/>
          </a:p>
        </p:txBody>
      </p:sp>
      <p:pic>
        <p:nvPicPr>
          <p:cNvPr id="56" name="Google Shape;56;p13"/>
          <p:cNvPicPr preferRelativeResize="0"/>
          <p:nvPr/>
        </p:nvPicPr>
        <p:blipFill>
          <a:blip r:embed="rId3">
            <a:alphaModFix/>
          </a:blip>
          <a:stretch>
            <a:fillRect/>
          </a:stretch>
        </p:blipFill>
        <p:spPr>
          <a:xfrm>
            <a:off x="8256050" y="4776550"/>
            <a:ext cx="754600" cy="2892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ctrTitle"/>
          </p:nvPr>
        </p:nvSpPr>
        <p:spPr>
          <a:xfrm>
            <a:off x="311700" y="215525"/>
            <a:ext cx="8520600" cy="792600"/>
          </a:xfrm>
          <a:prstGeom prst="rect">
            <a:avLst/>
          </a:prstGeom>
        </p:spPr>
        <p:txBody>
          <a:bodyPr anchorCtr="0" anchor="b" bIns="93500" lIns="93500" spcFirstLastPara="1" rIns="93500" wrap="square" tIns="93500">
            <a:normAutofit/>
          </a:bodyPr>
          <a:lstStyle/>
          <a:p>
            <a:pPr indent="0" lvl="0" marL="0" rtl="0" algn="ctr">
              <a:spcBef>
                <a:spcPts val="0"/>
              </a:spcBef>
              <a:spcAft>
                <a:spcPts val="0"/>
              </a:spcAft>
              <a:buNone/>
            </a:pPr>
            <a:r>
              <a:rPr b="1" lang="en" sz="3600"/>
              <a:t>Purpose</a:t>
            </a:r>
            <a:endParaRPr b="1" sz="3600"/>
          </a:p>
        </p:txBody>
      </p:sp>
      <p:sp>
        <p:nvSpPr>
          <p:cNvPr id="62" name="Google Shape;62;p14"/>
          <p:cNvSpPr txBox="1"/>
          <p:nvPr/>
        </p:nvSpPr>
        <p:spPr>
          <a:xfrm>
            <a:off x="311700" y="1117350"/>
            <a:ext cx="4038600" cy="2696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chemeClr val="dk1"/>
                </a:solidFill>
              </a:rPr>
              <a:t>The United States Constitution</a:t>
            </a:r>
            <a:endParaRPr b="1" sz="1600" u="sng">
              <a:solidFill>
                <a:schemeClr val="dk1"/>
              </a:solidFill>
            </a:endParaRPr>
          </a:p>
          <a:p>
            <a:pPr indent="0" lvl="0" marL="0" rtl="0" algn="l">
              <a:lnSpc>
                <a:spcPct val="115000"/>
              </a:lnSpc>
              <a:spcBef>
                <a:spcPts val="0"/>
              </a:spcBef>
              <a:spcAft>
                <a:spcPts val="0"/>
              </a:spcAft>
              <a:buNone/>
            </a:pPr>
            <a:r>
              <a:t/>
            </a:r>
            <a:endParaRPr sz="1600">
              <a:solidFill>
                <a:schemeClr val="dk1"/>
              </a:solidFill>
            </a:endParaRPr>
          </a:p>
          <a:p>
            <a:pPr indent="0" lvl="0" marL="0" rtl="0" algn="l">
              <a:lnSpc>
                <a:spcPct val="115000"/>
              </a:lnSpc>
              <a:spcBef>
                <a:spcPts val="0"/>
              </a:spcBef>
              <a:spcAft>
                <a:spcPts val="0"/>
              </a:spcAft>
              <a:buNone/>
            </a:pPr>
            <a:r>
              <a:rPr lang="en" sz="1600">
                <a:solidFill>
                  <a:schemeClr val="dk1"/>
                </a:solidFill>
              </a:rPr>
              <a:t>The United States Constitution was written to establish the structure, function, and powers of the national government. This document was written to protect individual rights and limit government power. It serves as the supreme law of the land.</a:t>
            </a:r>
            <a:endParaRPr sz="1600">
              <a:solidFill>
                <a:schemeClr val="dk1"/>
              </a:solidFill>
            </a:endParaRPr>
          </a:p>
          <a:p>
            <a:pPr indent="0" lvl="0" marL="0" rtl="0" algn="l">
              <a:lnSpc>
                <a:spcPct val="115000"/>
              </a:lnSpc>
              <a:spcBef>
                <a:spcPts val="0"/>
              </a:spcBef>
              <a:spcAft>
                <a:spcPts val="0"/>
              </a:spcAft>
              <a:buNone/>
            </a:pPr>
            <a:r>
              <a:t/>
            </a:r>
            <a:endParaRPr sz="1600"/>
          </a:p>
        </p:txBody>
      </p:sp>
      <p:sp>
        <p:nvSpPr>
          <p:cNvPr id="63" name="Google Shape;63;p14"/>
          <p:cNvSpPr txBox="1"/>
          <p:nvPr/>
        </p:nvSpPr>
        <p:spPr>
          <a:xfrm>
            <a:off x="4572000" y="1117350"/>
            <a:ext cx="4152600" cy="2413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chemeClr val="dk1"/>
                </a:solidFill>
              </a:rPr>
              <a:t>The Florida Constitution</a:t>
            </a:r>
            <a:endParaRPr b="1" sz="1600" u="sng">
              <a:solidFill>
                <a:schemeClr val="dk1"/>
              </a:solidFill>
            </a:endParaRPr>
          </a:p>
          <a:p>
            <a:pPr indent="0" lvl="0" marL="0" rtl="0" algn="l">
              <a:lnSpc>
                <a:spcPct val="115000"/>
              </a:lnSpc>
              <a:spcBef>
                <a:spcPts val="0"/>
              </a:spcBef>
              <a:spcAft>
                <a:spcPts val="0"/>
              </a:spcAft>
              <a:buNone/>
            </a:pPr>
            <a:r>
              <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600">
                <a:solidFill>
                  <a:schemeClr val="dk1"/>
                </a:solidFill>
              </a:rPr>
              <a:t>The Florida Constitution was written to establish the structure, function, and powers of the state government. This document was written to protect individual rights and limit government power. Having a constitution was required for statehood.</a:t>
            </a:r>
            <a:endParaRPr sz="1600">
              <a:solidFill>
                <a:schemeClr val="dk1"/>
              </a:solidFill>
            </a:endParaRPr>
          </a:p>
        </p:txBody>
      </p:sp>
      <p:pic>
        <p:nvPicPr>
          <p:cNvPr id="64" name="Google Shape;64;p14"/>
          <p:cNvPicPr preferRelativeResize="0"/>
          <p:nvPr/>
        </p:nvPicPr>
        <p:blipFill>
          <a:blip r:embed="rId3">
            <a:alphaModFix/>
          </a:blip>
          <a:stretch>
            <a:fillRect/>
          </a:stretch>
        </p:blipFill>
        <p:spPr>
          <a:xfrm>
            <a:off x="8256050" y="4776550"/>
            <a:ext cx="754600" cy="289275"/>
          </a:xfrm>
          <a:prstGeom prst="rect">
            <a:avLst/>
          </a:prstGeom>
          <a:noFill/>
          <a:ln>
            <a:noFill/>
          </a:ln>
        </p:spPr>
      </p:pic>
      <p:pic>
        <p:nvPicPr>
          <p:cNvPr id="65" name="Google Shape;65;p14"/>
          <p:cNvPicPr preferRelativeResize="0"/>
          <p:nvPr/>
        </p:nvPicPr>
        <p:blipFill>
          <a:blip r:embed="rId4">
            <a:alphaModFix/>
          </a:blip>
          <a:stretch>
            <a:fillRect/>
          </a:stretch>
        </p:blipFill>
        <p:spPr>
          <a:xfrm>
            <a:off x="6042001" y="3468425"/>
            <a:ext cx="1212602" cy="1569600"/>
          </a:xfrm>
          <a:prstGeom prst="rect">
            <a:avLst/>
          </a:prstGeom>
          <a:noFill/>
          <a:ln>
            <a:noFill/>
          </a:ln>
        </p:spPr>
      </p:pic>
      <p:pic>
        <p:nvPicPr>
          <p:cNvPr id="66" name="Google Shape;66;p14"/>
          <p:cNvPicPr preferRelativeResize="0"/>
          <p:nvPr/>
        </p:nvPicPr>
        <p:blipFill>
          <a:blip r:embed="rId5">
            <a:alphaModFix/>
          </a:blip>
          <a:stretch>
            <a:fillRect/>
          </a:stretch>
        </p:blipFill>
        <p:spPr>
          <a:xfrm>
            <a:off x="1443275" y="3468425"/>
            <a:ext cx="1212600" cy="1470749"/>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5"/>
          <p:cNvSpPr txBox="1"/>
          <p:nvPr>
            <p:ph type="ctrTitle"/>
          </p:nvPr>
        </p:nvSpPr>
        <p:spPr>
          <a:xfrm>
            <a:off x="311700" y="215525"/>
            <a:ext cx="8520600" cy="792600"/>
          </a:xfrm>
          <a:prstGeom prst="rect">
            <a:avLst/>
          </a:prstGeom>
        </p:spPr>
        <p:txBody>
          <a:bodyPr anchorCtr="0" anchor="b" bIns="93500" lIns="93500" spcFirstLastPara="1" rIns="93500" wrap="square" tIns="93500">
            <a:normAutofit/>
          </a:bodyPr>
          <a:lstStyle/>
          <a:p>
            <a:pPr indent="0" lvl="0" marL="0" rtl="0" algn="ctr">
              <a:spcBef>
                <a:spcPts val="0"/>
              </a:spcBef>
              <a:spcAft>
                <a:spcPts val="0"/>
              </a:spcAft>
              <a:buNone/>
            </a:pPr>
            <a:r>
              <a:rPr b="1" lang="en" sz="3600"/>
              <a:t>The Preambles</a:t>
            </a:r>
            <a:endParaRPr b="1" sz="3600"/>
          </a:p>
        </p:txBody>
      </p:sp>
      <p:sp>
        <p:nvSpPr>
          <p:cNvPr id="72" name="Google Shape;72;p15"/>
          <p:cNvSpPr txBox="1"/>
          <p:nvPr/>
        </p:nvSpPr>
        <p:spPr>
          <a:xfrm>
            <a:off x="311700" y="1117350"/>
            <a:ext cx="4038600" cy="326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chemeClr val="dk1"/>
                </a:solidFill>
              </a:rPr>
              <a:t>The United States Constitution</a:t>
            </a:r>
            <a:endParaRPr b="1" sz="1600" u="sng">
              <a:solidFill>
                <a:schemeClr val="dk1"/>
              </a:solidFill>
            </a:endParaRPr>
          </a:p>
          <a:p>
            <a:pPr indent="0" lvl="0" marL="0" rtl="0" algn="l">
              <a:lnSpc>
                <a:spcPct val="115000"/>
              </a:lnSpc>
              <a:spcBef>
                <a:spcPts val="0"/>
              </a:spcBef>
              <a:spcAft>
                <a:spcPts val="0"/>
              </a:spcAft>
              <a:buNone/>
            </a:pPr>
            <a:r>
              <a:t/>
            </a:r>
            <a:endParaRPr sz="1600">
              <a:solidFill>
                <a:schemeClr val="dk1"/>
              </a:solidFill>
            </a:endParaRPr>
          </a:p>
          <a:p>
            <a:pPr indent="0" lvl="0" marL="0" rtl="0" algn="l">
              <a:lnSpc>
                <a:spcPct val="115000"/>
              </a:lnSpc>
              <a:spcBef>
                <a:spcPts val="0"/>
              </a:spcBef>
              <a:spcAft>
                <a:spcPts val="0"/>
              </a:spcAft>
              <a:buNone/>
            </a:pPr>
            <a:r>
              <a:rPr lang="en" sz="1600">
                <a:solidFill>
                  <a:schemeClr val="dk1"/>
                </a:solidFill>
              </a:rPr>
              <a:t>“We the People of the United States, in Order to form a more perfect Union, establish Justice, insure domestic Tranquility, provide for the common defense, promote the general Welfare, and secure the Blessings of Liberty to ourselves and our Posterity, do ordain and establish this Constitution for the United States of America.”</a:t>
            </a:r>
            <a:endParaRPr sz="1600"/>
          </a:p>
        </p:txBody>
      </p:sp>
      <p:sp>
        <p:nvSpPr>
          <p:cNvPr id="73" name="Google Shape;73;p15"/>
          <p:cNvSpPr txBox="1"/>
          <p:nvPr/>
        </p:nvSpPr>
        <p:spPr>
          <a:xfrm>
            <a:off x="4572000" y="1117350"/>
            <a:ext cx="40386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chemeClr val="dk1"/>
                </a:solidFill>
              </a:rPr>
              <a:t>The Florida Constitution</a:t>
            </a:r>
            <a:endParaRPr b="1" sz="1600" u="sng">
              <a:solidFill>
                <a:schemeClr val="dk1"/>
              </a:solidFill>
            </a:endParaRPr>
          </a:p>
          <a:p>
            <a:pPr indent="0" lvl="0" marL="0" rtl="0" algn="l">
              <a:lnSpc>
                <a:spcPct val="115000"/>
              </a:lnSpc>
              <a:spcBef>
                <a:spcPts val="0"/>
              </a:spcBef>
              <a:spcAft>
                <a:spcPts val="0"/>
              </a:spcAft>
              <a:buNone/>
            </a:pPr>
            <a:r>
              <a:t/>
            </a:r>
            <a:endParaRPr sz="1600">
              <a:solidFill>
                <a:schemeClr val="dk1"/>
              </a:solidFill>
            </a:endParaRPr>
          </a:p>
          <a:p>
            <a:pPr indent="0" lvl="0" marL="0" rtl="0" algn="l">
              <a:lnSpc>
                <a:spcPct val="115000"/>
              </a:lnSpc>
              <a:spcBef>
                <a:spcPts val="0"/>
              </a:spcBef>
              <a:spcAft>
                <a:spcPts val="0"/>
              </a:spcAft>
              <a:buNone/>
            </a:pPr>
            <a:r>
              <a:rPr lang="en" sz="1600">
                <a:solidFill>
                  <a:schemeClr val="dk1"/>
                </a:solidFill>
              </a:rPr>
              <a:t>“We, the people of the State of Florida, being grateful to Almighty God for our constitutional liberty, in order to secure its benefits, perfect our government, insure domestic tranquility, maintain public order, and guarantee equal civil and political rights to all, do ordain and establish this constitution.”</a:t>
            </a:r>
            <a:endParaRPr sz="1600">
              <a:solidFill>
                <a:schemeClr val="dk1"/>
              </a:solidFill>
            </a:endParaRPr>
          </a:p>
        </p:txBody>
      </p:sp>
      <p:pic>
        <p:nvPicPr>
          <p:cNvPr id="74" name="Google Shape;74;p15"/>
          <p:cNvPicPr preferRelativeResize="0"/>
          <p:nvPr/>
        </p:nvPicPr>
        <p:blipFill>
          <a:blip r:embed="rId3">
            <a:alphaModFix/>
          </a:blip>
          <a:stretch>
            <a:fillRect/>
          </a:stretch>
        </p:blipFill>
        <p:spPr>
          <a:xfrm>
            <a:off x="8256050" y="4776550"/>
            <a:ext cx="754600" cy="2892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6"/>
          <p:cNvSpPr txBox="1"/>
          <p:nvPr>
            <p:ph type="ctrTitle"/>
          </p:nvPr>
        </p:nvSpPr>
        <p:spPr>
          <a:xfrm>
            <a:off x="311700" y="215525"/>
            <a:ext cx="8520600" cy="792600"/>
          </a:xfrm>
          <a:prstGeom prst="rect">
            <a:avLst/>
          </a:prstGeom>
        </p:spPr>
        <p:txBody>
          <a:bodyPr anchorCtr="0" anchor="b" bIns="93500" lIns="93500" spcFirstLastPara="1" rIns="93500" wrap="square" tIns="93500">
            <a:normAutofit/>
          </a:bodyPr>
          <a:lstStyle/>
          <a:p>
            <a:pPr indent="0" lvl="0" marL="0" rtl="0" algn="ctr">
              <a:spcBef>
                <a:spcPts val="0"/>
              </a:spcBef>
              <a:spcAft>
                <a:spcPts val="0"/>
              </a:spcAft>
              <a:buNone/>
            </a:pPr>
            <a:r>
              <a:rPr b="1" lang="en" sz="3600"/>
              <a:t>Articles</a:t>
            </a:r>
            <a:endParaRPr b="1" sz="3600"/>
          </a:p>
        </p:txBody>
      </p:sp>
      <p:sp>
        <p:nvSpPr>
          <p:cNvPr id="80" name="Google Shape;80;p16"/>
          <p:cNvSpPr txBox="1"/>
          <p:nvPr/>
        </p:nvSpPr>
        <p:spPr>
          <a:xfrm>
            <a:off x="311700" y="1117350"/>
            <a:ext cx="4038600" cy="2696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chemeClr val="dk1"/>
                </a:solidFill>
              </a:rPr>
              <a:t>The United States Constitution</a:t>
            </a:r>
            <a:endParaRPr b="1" sz="1600" u="sng">
              <a:solidFill>
                <a:schemeClr val="dk1"/>
              </a:solidFill>
            </a:endParaRPr>
          </a:p>
          <a:p>
            <a:pPr indent="0" lvl="0" marL="0" rtl="0" algn="l">
              <a:lnSpc>
                <a:spcPct val="115000"/>
              </a:lnSpc>
              <a:spcBef>
                <a:spcPts val="0"/>
              </a:spcBef>
              <a:spcAft>
                <a:spcPts val="0"/>
              </a:spcAft>
              <a:buNone/>
            </a:pPr>
            <a:r>
              <a:t/>
            </a:r>
            <a:endParaRPr sz="1600">
              <a:solidFill>
                <a:schemeClr val="dk1"/>
              </a:solidFill>
            </a:endParaRPr>
          </a:p>
          <a:p>
            <a:pPr indent="0" lvl="0" marL="0" rtl="0" algn="l">
              <a:lnSpc>
                <a:spcPct val="115000"/>
              </a:lnSpc>
              <a:spcBef>
                <a:spcPts val="0"/>
              </a:spcBef>
              <a:spcAft>
                <a:spcPts val="0"/>
              </a:spcAft>
              <a:buNone/>
            </a:pPr>
            <a:r>
              <a:rPr lang="en" sz="1600"/>
              <a:t>The structure, function, and powers of the national government are described in the </a:t>
            </a:r>
            <a:r>
              <a:rPr i="1" lang="en" sz="1600"/>
              <a:t>articles</a:t>
            </a:r>
            <a:r>
              <a:rPr lang="en" sz="1600"/>
              <a:t> of the U.S. Constitution. There are seven articles in this document. These articles help establish </a:t>
            </a:r>
            <a:r>
              <a:rPr i="1" lang="en" sz="1600"/>
              <a:t>separation of powers</a:t>
            </a:r>
            <a:r>
              <a:rPr lang="en" sz="1600"/>
              <a:t> and </a:t>
            </a:r>
            <a:r>
              <a:rPr i="1" lang="en" sz="1600"/>
              <a:t>checks and balances</a:t>
            </a:r>
            <a:r>
              <a:rPr lang="en" sz="1600"/>
              <a:t> to limit the national government’s power.</a:t>
            </a:r>
            <a:endParaRPr sz="1600"/>
          </a:p>
        </p:txBody>
      </p:sp>
      <p:sp>
        <p:nvSpPr>
          <p:cNvPr id="81" name="Google Shape;81;p16"/>
          <p:cNvSpPr txBox="1"/>
          <p:nvPr/>
        </p:nvSpPr>
        <p:spPr>
          <a:xfrm>
            <a:off x="4572000" y="1117350"/>
            <a:ext cx="4038600" cy="2696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chemeClr val="dk1"/>
                </a:solidFill>
              </a:rPr>
              <a:t>The Florida Constitution</a:t>
            </a:r>
            <a:endParaRPr b="1" sz="1600" u="sng">
              <a:solidFill>
                <a:schemeClr val="dk1"/>
              </a:solidFill>
            </a:endParaRPr>
          </a:p>
          <a:p>
            <a:pPr indent="0" lvl="0" marL="0" rtl="0" algn="l">
              <a:lnSpc>
                <a:spcPct val="115000"/>
              </a:lnSpc>
              <a:spcBef>
                <a:spcPts val="0"/>
              </a:spcBef>
              <a:spcAft>
                <a:spcPts val="0"/>
              </a:spcAft>
              <a:buNone/>
            </a:pPr>
            <a:r>
              <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600">
                <a:solidFill>
                  <a:schemeClr val="dk1"/>
                </a:solidFill>
              </a:rPr>
              <a:t>The structure, function, and powers of the state government are described in the </a:t>
            </a:r>
            <a:r>
              <a:rPr i="1" lang="en" sz="1600">
                <a:solidFill>
                  <a:schemeClr val="dk1"/>
                </a:solidFill>
              </a:rPr>
              <a:t>articles</a:t>
            </a:r>
            <a:r>
              <a:rPr lang="en" sz="1600">
                <a:solidFill>
                  <a:schemeClr val="dk1"/>
                </a:solidFill>
              </a:rPr>
              <a:t> of the Florida Constitution. There are twelve articles in this document. These articles help establish </a:t>
            </a:r>
            <a:r>
              <a:rPr i="1" lang="en" sz="1600">
                <a:solidFill>
                  <a:schemeClr val="dk1"/>
                </a:solidFill>
              </a:rPr>
              <a:t>separation of powers</a:t>
            </a:r>
            <a:r>
              <a:rPr lang="en" sz="1600">
                <a:solidFill>
                  <a:schemeClr val="dk1"/>
                </a:solidFill>
              </a:rPr>
              <a:t> and </a:t>
            </a:r>
            <a:r>
              <a:rPr i="1" lang="en" sz="1600">
                <a:solidFill>
                  <a:schemeClr val="dk1"/>
                </a:solidFill>
              </a:rPr>
              <a:t>checks and balances</a:t>
            </a:r>
            <a:r>
              <a:rPr lang="en" sz="1600">
                <a:solidFill>
                  <a:schemeClr val="dk1"/>
                </a:solidFill>
              </a:rPr>
              <a:t> to limit the state government’s power.</a:t>
            </a:r>
            <a:endParaRPr sz="1600">
              <a:solidFill>
                <a:schemeClr val="dk1"/>
              </a:solidFill>
            </a:endParaRPr>
          </a:p>
        </p:txBody>
      </p:sp>
      <p:pic>
        <p:nvPicPr>
          <p:cNvPr id="82" name="Google Shape;82;p16"/>
          <p:cNvPicPr preferRelativeResize="0"/>
          <p:nvPr/>
        </p:nvPicPr>
        <p:blipFill>
          <a:blip r:embed="rId3">
            <a:alphaModFix/>
          </a:blip>
          <a:stretch>
            <a:fillRect/>
          </a:stretch>
        </p:blipFill>
        <p:spPr>
          <a:xfrm>
            <a:off x="8256050" y="4776550"/>
            <a:ext cx="754600" cy="289275"/>
          </a:xfrm>
          <a:prstGeom prst="rect">
            <a:avLst/>
          </a:prstGeom>
          <a:noFill/>
          <a:ln>
            <a:noFill/>
          </a:ln>
        </p:spPr>
      </p:pic>
      <p:pic>
        <p:nvPicPr>
          <p:cNvPr id="83" name="Google Shape;83;p16"/>
          <p:cNvPicPr preferRelativeResize="0"/>
          <p:nvPr/>
        </p:nvPicPr>
        <p:blipFill>
          <a:blip r:embed="rId4">
            <a:alphaModFix/>
          </a:blip>
          <a:stretch>
            <a:fillRect/>
          </a:stretch>
        </p:blipFill>
        <p:spPr>
          <a:xfrm>
            <a:off x="5254858" y="3882913"/>
            <a:ext cx="1168843" cy="914349"/>
          </a:xfrm>
          <a:prstGeom prst="rect">
            <a:avLst/>
          </a:prstGeom>
          <a:noFill/>
          <a:ln cap="flat" cmpd="sng" w="9525">
            <a:solidFill>
              <a:srgbClr val="000000"/>
            </a:solidFill>
            <a:prstDash val="solid"/>
            <a:round/>
            <a:headEnd len="sm" w="sm" type="none"/>
            <a:tailEnd len="sm" w="sm" type="none"/>
          </a:ln>
        </p:spPr>
      </p:pic>
      <p:pic>
        <p:nvPicPr>
          <p:cNvPr id="84" name="Google Shape;84;p16"/>
          <p:cNvPicPr preferRelativeResize="0"/>
          <p:nvPr/>
        </p:nvPicPr>
        <p:blipFill>
          <a:blip r:embed="rId5">
            <a:alphaModFix/>
          </a:blip>
          <a:stretch>
            <a:fillRect/>
          </a:stretch>
        </p:blipFill>
        <p:spPr>
          <a:xfrm>
            <a:off x="1554481" y="3923274"/>
            <a:ext cx="1027344" cy="872307"/>
          </a:xfrm>
          <a:prstGeom prst="rect">
            <a:avLst/>
          </a:prstGeom>
          <a:noFill/>
          <a:ln cap="flat" cmpd="sng" w="9525">
            <a:solidFill>
              <a:srgbClr val="000000"/>
            </a:solidFill>
            <a:prstDash val="solid"/>
            <a:round/>
            <a:headEnd len="sm" w="sm" type="none"/>
            <a:tailEnd len="sm" w="sm" type="none"/>
          </a:ln>
        </p:spPr>
      </p:pic>
      <p:pic>
        <p:nvPicPr>
          <p:cNvPr id="85" name="Google Shape;85;p16"/>
          <p:cNvPicPr preferRelativeResize="0"/>
          <p:nvPr/>
        </p:nvPicPr>
        <p:blipFill>
          <a:blip r:embed="rId6">
            <a:alphaModFix/>
          </a:blip>
          <a:stretch>
            <a:fillRect/>
          </a:stretch>
        </p:blipFill>
        <p:spPr>
          <a:xfrm>
            <a:off x="311700" y="3969900"/>
            <a:ext cx="1092260" cy="740364"/>
          </a:xfrm>
          <a:prstGeom prst="rect">
            <a:avLst/>
          </a:prstGeom>
          <a:noFill/>
          <a:ln cap="flat" cmpd="sng" w="9525">
            <a:solidFill>
              <a:srgbClr val="000000"/>
            </a:solidFill>
            <a:prstDash val="solid"/>
            <a:round/>
            <a:headEnd len="sm" w="sm" type="none"/>
            <a:tailEnd len="sm" w="sm" type="none"/>
          </a:ln>
        </p:spPr>
      </p:pic>
      <p:pic>
        <p:nvPicPr>
          <p:cNvPr id="86" name="Google Shape;86;p16"/>
          <p:cNvPicPr preferRelativeResize="0"/>
          <p:nvPr/>
        </p:nvPicPr>
        <p:blipFill>
          <a:blip r:embed="rId7">
            <a:alphaModFix/>
          </a:blip>
          <a:stretch>
            <a:fillRect/>
          </a:stretch>
        </p:blipFill>
        <p:spPr>
          <a:xfrm>
            <a:off x="2732359" y="3923286"/>
            <a:ext cx="1085466" cy="914339"/>
          </a:xfrm>
          <a:prstGeom prst="rect">
            <a:avLst/>
          </a:prstGeom>
          <a:noFill/>
          <a:ln cap="flat" cmpd="sng" w="9525">
            <a:solidFill>
              <a:srgbClr val="000000"/>
            </a:solidFill>
            <a:prstDash val="solid"/>
            <a:round/>
            <a:headEnd len="sm" w="sm" type="none"/>
            <a:tailEnd len="sm" w="sm" type="none"/>
          </a:ln>
        </p:spPr>
      </p:pic>
      <p:pic>
        <p:nvPicPr>
          <p:cNvPr id="87" name="Google Shape;87;p16"/>
          <p:cNvPicPr preferRelativeResize="0"/>
          <p:nvPr/>
        </p:nvPicPr>
        <p:blipFill rotWithShape="1">
          <a:blip r:embed="rId8">
            <a:alphaModFix/>
          </a:blip>
          <a:srcRect b="0" l="0" r="11213" t="0"/>
          <a:stretch/>
        </p:blipFill>
        <p:spPr>
          <a:xfrm>
            <a:off x="6690400" y="3923275"/>
            <a:ext cx="1396224" cy="8723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7"/>
          <p:cNvSpPr txBox="1"/>
          <p:nvPr>
            <p:ph type="ctrTitle"/>
          </p:nvPr>
        </p:nvSpPr>
        <p:spPr>
          <a:xfrm>
            <a:off x="311700" y="215525"/>
            <a:ext cx="8520600" cy="792600"/>
          </a:xfrm>
          <a:prstGeom prst="rect">
            <a:avLst/>
          </a:prstGeom>
        </p:spPr>
        <p:txBody>
          <a:bodyPr anchorCtr="0" anchor="b" bIns="93500" lIns="93500" spcFirstLastPara="1" rIns="93500" wrap="square" tIns="93500">
            <a:normAutofit/>
          </a:bodyPr>
          <a:lstStyle/>
          <a:p>
            <a:pPr indent="0" lvl="0" marL="0" rtl="0" algn="ctr">
              <a:spcBef>
                <a:spcPts val="0"/>
              </a:spcBef>
              <a:spcAft>
                <a:spcPts val="0"/>
              </a:spcAft>
              <a:buNone/>
            </a:pPr>
            <a:r>
              <a:rPr b="1" lang="en" sz="3600"/>
              <a:t>Amendments and Protection of Rights</a:t>
            </a:r>
            <a:endParaRPr b="1" sz="3600"/>
          </a:p>
        </p:txBody>
      </p:sp>
      <p:sp>
        <p:nvSpPr>
          <p:cNvPr id="93" name="Google Shape;93;p17"/>
          <p:cNvSpPr txBox="1"/>
          <p:nvPr/>
        </p:nvSpPr>
        <p:spPr>
          <a:xfrm>
            <a:off x="311700" y="1008125"/>
            <a:ext cx="4038600" cy="213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chemeClr val="dk1"/>
                </a:solidFill>
              </a:rPr>
              <a:t>The United States Constitution</a:t>
            </a:r>
            <a:endParaRPr b="1" sz="1600" u="sng">
              <a:solidFill>
                <a:schemeClr val="dk1"/>
              </a:solidFill>
            </a:endParaRPr>
          </a:p>
          <a:p>
            <a:pPr indent="0" lvl="0" marL="0" rtl="0" algn="l">
              <a:lnSpc>
                <a:spcPct val="115000"/>
              </a:lnSpc>
              <a:spcBef>
                <a:spcPts val="0"/>
              </a:spcBef>
              <a:spcAft>
                <a:spcPts val="0"/>
              </a:spcAft>
              <a:buNone/>
            </a:pPr>
            <a:r>
              <a:rPr lang="en" sz="1600"/>
              <a:t>The first ten amendments are known as the Bill of Rights. These amendments protect citizens’ rights. There have been a total of 27 amendments to the U.S. Constitution since 1787. Amendments are added to the end of the document.</a:t>
            </a:r>
            <a:endParaRPr sz="1600"/>
          </a:p>
        </p:txBody>
      </p:sp>
      <p:sp>
        <p:nvSpPr>
          <p:cNvPr id="94" name="Google Shape;94;p17"/>
          <p:cNvSpPr txBox="1"/>
          <p:nvPr/>
        </p:nvSpPr>
        <p:spPr>
          <a:xfrm>
            <a:off x="4572000" y="964950"/>
            <a:ext cx="4038600" cy="2696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chemeClr val="dk1"/>
                </a:solidFill>
              </a:rPr>
              <a:t>The Florida Constitution</a:t>
            </a:r>
            <a:endParaRPr b="1" sz="1600" u="sng">
              <a:solidFill>
                <a:schemeClr val="dk1"/>
              </a:solidFill>
            </a:endParaRPr>
          </a:p>
          <a:p>
            <a:pPr indent="0" lvl="0" marL="0" rtl="0" algn="l">
              <a:lnSpc>
                <a:spcPct val="115000"/>
              </a:lnSpc>
              <a:spcBef>
                <a:spcPts val="0"/>
              </a:spcBef>
              <a:spcAft>
                <a:spcPts val="0"/>
              </a:spcAft>
              <a:buNone/>
            </a:pPr>
            <a:r>
              <a:rPr lang="en" sz="1600">
                <a:solidFill>
                  <a:schemeClr val="dk1"/>
                </a:solidFill>
              </a:rPr>
              <a:t>Since 1968, 1</a:t>
            </a:r>
            <a:r>
              <a:rPr lang="en" sz="1600">
                <a:solidFill>
                  <a:schemeClr val="dk1"/>
                </a:solidFill>
              </a:rPr>
              <a:t>44 amendments</a:t>
            </a:r>
            <a:r>
              <a:rPr lang="en" sz="1600">
                <a:solidFill>
                  <a:schemeClr val="dk1"/>
                </a:solidFill>
              </a:rPr>
              <a:t> have been added to this document. These amendments are added to different articles and sections of the document. One section they may be added to is </a:t>
            </a:r>
            <a:r>
              <a:rPr lang="en" sz="1600">
                <a:solidFill>
                  <a:schemeClr val="dk1"/>
                </a:solidFill>
              </a:rPr>
              <a:t>Florida’s Declaration of Rights which includes specific protections of citizens’ rights. This is similar to the Bill of Rights.</a:t>
            </a:r>
            <a:endParaRPr sz="1600">
              <a:solidFill>
                <a:schemeClr val="dk1"/>
              </a:solidFill>
            </a:endParaRPr>
          </a:p>
        </p:txBody>
      </p:sp>
      <p:pic>
        <p:nvPicPr>
          <p:cNvPr id="95" name="Google Shape;95;p17"/>
          <p:cNvPicPr preferRelativeResize="0"/>
          <p:nvPr/>
        </p:nvPicPr>
        <p:blipFill>
          <a:blip r:embed="rId3">
            <a:alphaModFix/>
          </a:blip>
          <a:stretch>
            <a:fillRect/>
          </a:stretch>
        </p:blipFill>
        <p:spPr>
          <a:xfrm>
            <a:off x="8358975" y="4844325"/>
            <a:ext cx="754600" cy="289275"/>
          </a:xfrm>
          <a:prstGeom prst="rect">
            <a:avLst/>
          </a:prstGeom>
          <a:noFill/>
          <a:ln>
            <a:noFill/>
          </a:ln>
        </p:spPr>
      </p:pic>
      <p:pic>
        <p:nvPicPr>
          <p:cNvPr id="96" name="Google Shape;96;p17"/>
          <p:cNvPicPr preferRelativeResize="0"/>
          <p:nvPr/>
        </p:nvPicPr>
        <p:blipFill>
          <a:blip r:embed="rId4">
            <a:alphaModFix/>
          </a:blip>
          <a:stretch>
            <a:fillRect/>
          </a:stretch>
        </p:blipFill>
        <p:spPr>
          <a:xfrm>
            <a:off x="7319725" y="3378575"/>
            <a:ext cx="1011555" cy="1534975"/>
          </a:xfrm>
          <a:prstGeom prst="rect">
            <a:avLst/>
          </a:prstGeom>
          <a:noFill/>
          <a:ln>
            <a:noFill/>
          </a:ln>
        </p:spPr>
      </p:pic>
      <p:pic>
        <p:nvPicPr>
          <p:cNvPr id="97" name="Google Shape;97;p17"/>
          <p:cNvPicPr preferRelativeResize="0"/>
          <p:nvPr/>
        </p:nvPicPr>
        <p:blipFill>
          <a:blip r:embed="rId5">
            <a:alphaModFix/>
          </a:blip>
          <a:stretch>
            <a:fillRect/>
          </a:stretch>
        </p:blipFill>
        <p:spPr>
          <a:xfrm>
            <a:off x="1446525" y="3413151"/>
            <a:ext cx="1110424" cy="1534975"/>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8"/>
          <p:cNvSpPr txBox="1"/>
          <p:nvPr>
            <p:ph type="title"/>
          </p:nvPr>
        </p:nvSpPr>
        <p:spPr>
          <a:xfrm>
            <a:off x="311700" y="445025"/>
            <a:ext cx="8520600" cy="572700"/>
          </a:xfrm>
          <a:prstGeom prst="rect">
            <a:avLst/>
          </a:prstGeom>
        </p:spPr>
        <p:txBody>
          <a:bodyPr anchorCtr="0" anchor="t" bIns="93500" lIns="93500" spcFirstLastPara="1" rIns="93500" wrap="square" tIns="93500">
            <a:normAutofit fontScale="90000"/>
          </a:bodyPr>
          <a:lstStyle/>
          <a:p>
            <a:pPr indent="0" lvl="0" marL="0" rtl="0" algn="l">
              <a:spcBef>
                <a:spcPts val="0"/>
              </a:spcBef>
              <a:spcAft>
                <a:spcPts val="0"/>
              </a:spcAft>
              <a:buNone/>
            </a:pPr>
            <a:r>
              <a:rPr lang="en"/>
              <a:t>Sources</a:t>
            </a:r>
            <a:endParaRPr/>
          </a:p>
        </p:txBody>
      </p:sp>
      <p:sp>
        <p:nvSpPr>
          <p:cNvPr id="103" name="Google Shape;103;p18"/>
          <p:cNvSpPr txBox="1"/>
          <p:nvPr>
            <p:ph idx="1" type="body"/>
          </p:nvPr>
        </p:nvSpPr>
        <p:spPr>
          <a:xfrm>
            <a:off x="311700" y="1152475"/>
            <a:ext cx="8520600" cy="3416400"/>
          </a:xfrm>
          <a:prstGeom prst="rect">
            <a:avLst/>
          </a:prstGeom>
        </p:spPr>
        <p:txBody>
          <a:bodyPr anchorCtr="0" anchor="t" bIns="93500" lIns="93500" spcFirstLastPara="1" rIns="93500" wrap="square" tIns="93500">
            <a:normAutofit/>
          </a:bodyPr>
          <a:lstStyle/>
          <a:p>
            <a:pPr indent="-304800" lvl="0" marL="457200" rtl="0" algn="l">
              <a:lnSpc>
                <a:spcPct val="100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3">
                  <a:extLst>
                    <a:ext uri="{A12FA001-AC4F-418D-AE19-62706E023703}">
                      <ahyp:hlinkClr val="tx"/>
                    </a:ext>
                  </a:extLst>
                </a:hlinkClick>
              </a:rPr>
              <a:t>White House DC</a:t>
            </a:r>
            <a:r>
              <a:rPr lang="en" sz="1200">
                <a:solidFill>
                  <a:schemeClr val="accent2"/>
                </a:solidFill>
              </a:rPr>
              <a:t>” is licensed under </a:t>
            </a:r>
            <a:r>
              <a:rPr lang="en" sz="1200" u="sng">
                <a:solidFill>
                  <a:srgbClr val="1155CC"/>
                </a:solidFill>
                <a:hlinkClick r:id="rId4">
                  <a:extLst>
                    <a:ext uri="{A12FA001-AC4F-418D-AE19-62706E023703}">
                      <ahyp:hlinkClr val="tx"/>
                    </a:ext>
                  </a:extLst>
                </a:hlinkClick>
              </a:rPr>
              <a:t>CC BY-SA 3.0</a:t>
            </a:r>
            <a:endParaRPr sz="1200"/>
          </a:p>
          <a:p>
            <a:pPr indent="-304800" lvl="0" marL="457200" rtl="0" algn="l">
              <a:lnSpc>
                <a:spcPct val="100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5">
                  <a:extLst>
                    <a:ext uri="{A12FA001-AC4F-418D-AE19-62706E023703}">
                      <ahyp:hlinkClr val="tx"/>
                    </a:ext>
                  </a:extLst>
                </a:hlinkClick>
              </a:rPr>
              <a:t>SCOTUSbuilding 1st Street SE</a:t>
            </a:r>
            <a:r>
              <a:rPr lang="en" sz="1200">
                <a:solidFill>
                  <a:schemeClr val="accent2"/>
                </a:solidFill>
              </a:rPr>
              <a:t>”  is licensed under </a:t>
            </a:r>
            <a:r>
              <a:rPr lang="en" sz="1200" u="sng">
                <a:solidFill>
                  <a:srgbClr val="1155CC"/>
                </a:solidFill>
                <a:hlinkClick r:id="rId6">
                  <a:extLst>
                    <a:ext uri="{A12FA001-AC4F-418D-AE19-62706E023703}">
                      <ahyp:hlinkClr val="tx"/>
                    </a:ext>
                  </a:extLst>
                </a:hlinkClick>
              </a:rPr>
              <a:t>CC BY-SA 3.0</a:t>
            </a:r>
            <a:endParaRPr sz="1200">
              <a:solidFill>
                <a:schemeClr val="accent2"/>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7">
                  <a:extLst>
                    <a:ext uri="{A12FA001-AC4F-418D-AE19-62706E023703}">
                      <ahyp:hlinkClr val="tx"/>
                    </a:ext>
                  </a:extLst>
                </a:hlinkClick>
              </a:rPr>
              <a:t>The U.S. Capitol Building, Washington D.C</a:t>
            </a:r>
            <a:r>
              <a:rPr lang="en" sz="1200">
                <a:solidFill>
                  <a:schemeClr val="accent2"/>
                </a:solidFill>
              </a:rPr>
              <a:t>” is licensed under </a:t>
            </a:r>
            <a:r>
              <a:rPr lang="en" sz="1200" u="sng">
                <a:solidFill>
                  <a:srgbClr val="1155CC"/>
                </a:solidFill>
                <a:hlinkClick r:id="rId8">
                  <a:extLst>
                    <a:ext uri="{A12FA001-AC4F-418D-AE19-62706E023703}">
                      <ahyp:hlinkClr val="tx"/>
                    </a:ext>
                  </a:extLst>
                </a:hlinkClick>
              </a:rPr>
              <a:t>CC BY-SA 4.0</a:t>
            </a:r>
            <a:endParaRPr sz="1200"/>
          </a:p>
          <a:p>
            <a:pPr indent="-304800" lvl="0" marL="457200" rtl="0" algn="l">
              <a:lnSpc>
                <a:spcPct val="100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9">
                  <a:extLst>
                    <a:ext uri="{A12FA001-AC4F-418D-AE19-62706E023703}">
                      <ahyp:hlinkClr val="tx"/>
                    </a:ext>
                  </a:extLst>
                </a:hlinkClick>
              </a:rPr>
              <a:t>Old Florida State Capitol, Tallahassee, East view 20160711</a:t>
            </a:r>
            <a:r>
              <a:rPr lang="en" sz="1200">
                <a:solidFill>
                  <a:schemeClr val="accent2"/>
                </a:solidFill>
              </a:rPr>
              <a:t>” by DXR is licensed under </a:t>
            </a:r>
            <a:r>
              <a:rPr lang="en" sz="1200" u="sng">
                <a:solidFill>
                  <a:srgbClr val="1155CC"/>
                </a:solidFill>
                <a:hlinkClick r:id="rId10">
                  <a:extLst>
                    <a:ext uri="{A12FA001-AC4F-418D-AE19-62706E023703}">
                      <ahyp:hlinkClr val="tx"/>
                    </a:ext>
                  </a:extLst>
                </a:hlinkClick>
              </a:rPr>
              <a:t>CC BY-SA 4.0</a:t>
            </a:r>
            <a:endParaRPr sz="1200">
              <a:solidFill>
                <a:schemeClr val="accent2"/>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1">
                  <a:extLst>
                    <a:ext uri="{A12FA001-AC4F-418D-AE19-62706E023703}">
                      <ahyp:hlinkClr val="tx"/>
                    </a:ext>
                  </a:extLst>
                </a:hlinkClick>
              </a:rPr>
              <a:t>FlaSupremeCrtBldgFeb08</a:t>
            </a:r>
            <a:r>
              <a:rPr lang="en" sz="1200">
                <a:solidFill>
                  <a:schemeClr val="dk1"/>
                </a:solidFill>
              </a:rPr>
              <a:t>” by Tim Ross is under the Public Domain</a:t>
            </a:r>
            <a:endParaRPr sz="1200">
              <a:solidFill>
                <a:schemeClr val="dk1"/>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12">
                  <a:extLst>
                    <a:ext uri="{A12FA001-AC4F-418D-AE19-62706E023703}">
                      <ahyp:hlinkClr val="tx"/>
                    </a:ext>
                  </a:extLst>
                </a:hlinkClick>
              </a:rPr>
              <a:t>Constitution Page 1</a:t>
            </a:r>
            <a:r>
              <a:rPr lang="en" sz="1200">
                <a:solidFill>
                  <a:schemeClr val="accent2"/>
                </a:solidFill>
              </a:rPr>
              <a:t>” by National Archives is under the Public Domain</a:t>
            </a:r>
            <a:endParaRPr sz="1200">
              <a:solidFill>
                <a:schemeClr val="accent2"/>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13">
                  <a:extLst>
                    <a:ext uri="{A12FA001-AC4F-418D-AE19-62706E023703}">
                      <ahyp:hlinkClr val="tx"/>
                    </a:ext>
                  </a:extLst>
                </a:hlinkClick>
              </a:rPr>
              <a:t>Florida Constitution</a:t>
            </a:r>
            <a:r>
              <a:rPr lang="en" sz="1200">
                <a:solidFill>
                  <a:schemeClr val="accent2"/>
                </a:solidFill>
              </a:rPr>
              <a:t>” by Florida Bar is under Public Domain</a:t>
            </a:r>
            <a:endParaRPr sz="1200">
              <a:solidFill>
                <a:schemeClr val="accent2"/>
              </a:solidFill>
            </a:endParaRPr>
          </a:p>
          <a:p>
            <a:pPr indent="-304800" lvl="0" marL="457200" rtl="0" algn="l">
              <a:lnSpc>
                <a:spcPct val="100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4">
                  <a:extLst>
                    <a:ext uri="{A12FA001-AC4F-418D-AE19-62706E023703}">
                      <ahyp:hlinkClr val="tx"/>
                    </a:ext>
                  </a:extLst>
                </a:hlinkClick>
              </a:rPr>
              <a:t>A bill of rights as provided in the ten original amendments to the constitution of the United States in force December 15, 1791</a:t>
            </a:r>
            <a:r>
              <a:rPr lang="en" sz="1200">
                <a:solidFill>
                  <a:schemeClr val="dk1"/>
                </a:solidFill>
              </a:rPr>
              <a:t>” from the Library of Congress has no known copyright restrictions</a:t>
            </a:r>
            <a:endParaRPr sz="1200">
              <a:solidFill>
                <a:schemeClr val="dk1"/>
              </a:solidFill>
            </a:endParaRPr>
          </a:p>
          <a:p>
            <a:pPr indent="-304800" lvl="0" marL="457200" rtl="0" algn="l">
              <a:lnSpc>
                <a:spcPct val="100000"/>
              </a:lnSpc>
              <a:spcBef>
                <a:spcPts val="0"/>
              </a:spcBef>
              <a:spcAft>
                <a:spcPts val="0"/>
              </a:spcAft>
              <a:buClr>
                <a:schemeClr val="dk2"/>
              </a:buClr>
              <a:buSzPts val="1200"/>
              <a:buAutoNum type="arabicPeriod"/>
            </a:pPr>
            <a:r>
              <a:rPr lang="en" sz="1200">
                <a:solidFill>
                  <a:schemeClr val="dk1"/>
                </a:solidFill>
              </a:rPr>
              <a:t>“</a:t>
            </a:r>
            <a:r>
              <a:rPr lang="en" sz="1200" u="sng">
                <a:solidFill>
                  <a:srgbClr val="1155CC"/>
                </a:solidFill>
                <a:hlinkClick r:id="rId15">
                  <a:extLst>
                    <a:ext uri="{A12FA001-AC4F-418D-AE19-62706E023703}">
                      <ahyp:hlinkClr val="tx"/>
                    </a:ext>
                  </a:extLst>
                </a:hlinkClick>
              </a:rPr>
              <a:t>Florida’s Declaration of Rights</a:t>
            </a:r>
            <a:r>
              <a:rPr lang="en" sz="1200">
                <a:solidFill>
                  <a:schemeClr val="dk1"/>
                </a:solidFill>
              </a:rPr>
              <a:t>” from the Florida Senate</a:t>
            </a:r>
            <a:endParaRPr sz="1200">
              <a:solidFill>
                <a:schemeClr val="dk1"/>
              </a:solidFill>
            </a:endParaRPr>
          </a:p>
          <a:p>
            <a:pPr indent="0" lvl="0" marL="457200" rtl="0" algn="l">
              <a:lnSpc>
                <a:spcPct val="100000"/>
              </a:lnSpc>
              <a:spcBef>
                <a:spcPts val="0"/>
              </a:spcBef>
              <a:spcAft>
                <a:spcPts val="0"/>
              </a:spcAft>
              <a:buNone/>
            </a:pPr>
            <a:r>
              <a:t/>
            </a:r>
            <a:endParaRPr sz="1200">
              <a:solidFill>
                <a:schemeClr val="dk1"/>
              </a:solidFill>
            </a:endParaRPr>
          </a:p>
          <a:p>
            <a:pPr indent="0" lvl="0" marL="0" rtl="0" algn="l">
              <a:spcBef>
                <a:spcPts val="0"/>
              </a:spcBef>
              <a:spcAft>
                <a:spcPts val="120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