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Lst>
  <p:sldSz cy="5143500" cx="9144000"/>
  <p:notesSz cx="6858000" cy="9144000"/>
  <p:embeddedFontLst>
    <p:embeddedFont>
      <p:font typeface="Lexend"/>
      <p:regular r:id="rId13"/>
      <p:bold r:id="rId1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Lexend-regular.fntdata"/><Relationship Id="rId12" Type="http://schemas.openxmlformats.org/officeDocument/2006/relationships/slide" Target="slides/slide7.xml"/><Relationship Id="rId14" Type="http://schemas.openxmlformats.org/officeDocument/2006/relationships/font" Target="fonts/Lexend-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5fda8b53ab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5fda8b53ab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1e575183b4f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1e575183b4f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1e575183b4f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1e575183b4f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1e575183b4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1e575183b4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1e575183b4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1e575183b4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
                <a:solidFill>
                  <a:schemeClr val="dk1"/>
                </a:solidFill>
              </a:rPr>
              <a:t>There are three main ways to obtain citizenship in the United States. You are automatically a U.S. citizen if you are born here. You are a citizen if one or both of your parents are U.S. citizens, regardless of where you are born. The other way is through the naturalization process. This involves permanently moving to the United States, living here for at least 5 years, and completing tasks such as classes, taking a test, and reciting an oath.</a:t>
            </a:r>
            <a:endParaRPr sz="1200">
              <a:latin typeface="Lexend"/>
              <a:ea typeface="Lexend"/>
              <a:cs typeface="Lexend"/>
              <a:sym typeface="Lexen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e575183b4f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1e575183b4f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25fda8b53a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25fda8b53a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17.png"/><Relationship Id="rId5" Type="http://schemas.openxmlformats.org/officeDocument/2006/relationships/image" Target="../media/image8.png"/><Relationship Id="rId6"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hyperlink" Target="https://www.youtube.com/watch?v=Sr4zllx6ue0" TargetMode="External"/><Relationship Id="rId4" Type="http://schemas.openxmlformats.org/officeDocument/2006/relationships/hyperlink" Target="https://www.youtube.com/watch?v=Rot3K0GYQaM" TargetMode="External"/><Relationship Id="rId5" Type="http://schemas.openxmlformats.org/officeDocument/2006/relationships/image" Target="../media/image14.png"/><Relationship Id="rId6" Type="http://schemas.openxmlformats.org/officeDocument/2006/relationships/image" Target="../media/image16.png"/><Relationship Id="rId7" Type="http://schemas.openxmlformats.org/officeDocument/2006/relationships/image" Target="../media/image12.png"/><Relationship Id="rId8"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www.youtube.com/watch?v=MBywzEKWEO0" TargetMode="External"/><Relationship Id="rId4" Type="http://schemas.openxmlformats.org/officeDocument/2006/relationships/image" Target="../media/image7.png"/><Relationship Id="rId5" Type="http://schemas.openxmlformats.org/officeDocument/2006/relationships/image" Target="../media/image13.png"/><Relationship Id="rId6" Type="http://schemas.openxmlformats.org/officeDocument/2006/relationships/image" Target="../media/image15.png"/><Relationship Id="rId7" Type="http://schemas.openxmlformats.org/officeDocument/2006/relationships/image" Target="../media/image10.png"/></Relationships>
</file>

<file path=ppt/slides/_rels/slide7.xml.rels><?xml version="1.0" encoding="UTF-8" standalone="yes"?><Relationships xmlns="http://schemas.openxmlformats.org/package/2006/relationships"><Relationship Id="rId20" Type="http://schemas.openxmlformats.org/officeDocument/2006/relationships/hyperlink" Target="https://creativecommons.org/licenses/by/3.0/" TargetMode="External"/><Relationship Id="rId22" Type="http://schemas.openxmlformats.org/officeDocument/2006/relationships/hyperlink" Target="https://images.pexels.com/photos/12268293/pexels-photo-12268293.jpeg?auto=compress&amp;cs=tinysrgb&amp;w=1260&amp;h=750&amp;dpr=2" TargetMode="External"/><Relationship Id="rId21" Type="http://schemas.openxmlformats.org/officeDocument/2006/relationships/hyperlink" Target="https://picryl.com/media/dressed-in-patriotic-attire-a-family-member-shows-her-support-as-she-awaits-54cee1" TargetMode="External"/><Relationship Id="rId24" Type="http://schemas.openxmlformats.org/officeDocument/2006/relationships/hyperlink" Target="https://www.youtube.com/watch?v=MBywzEKWEO0&amp;t=17s" TargetMode="External"/><Relationship Id="rId23" Type="http://schemas.openxmlformats.org/officeDocument/2006/relationships/hyperlink" Target="https://www.pexels.com/license/" TargetMode="External"/><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garystockbridge617.getarchive.net/media/a-player-from-the-florida-state-university-football-3de9c7" TargetMode="External"/><Relationship Id="rId4" Type="http://schemas.openxmlformats.org/officeDocument/2006/relationships/hyperlink" Target="https://upload.wikimedia.org/wikipedia/commons/thumb/7/73/Orlando_Pride_players_celebrate_%2842305115682%29.jpg/1600px-Orlando_Pride_players_celebrate_%2842305115682%29.jpg?20180726011907" TargetMode="External"/><Relationship Id="rId9" Type="http://schemas.openxmlformats.org/officeDocument/2006/relationships/hyperlink" Target="https://creativecommons.org/licenses/by-sa/3.0/deed.en" TargetMode="External"/><Relationship Id="rId26" Type="http://schemas.openxmlformats.org/officeDocument/2006/relationships/hyperlink" Target="https://creativecommons.org/licenses/by/2.0/deed.en" TargetMode="External"/><Relationship Id="rId25" Type="http://schemas.openxmlformats.org/officeDocument/2006/relationships/hyperlink" Target="https://upload.wikimedia.org/wikipedia/commons/thumb/e/ee/Capitol_Hill_4th_of_July_Parade_2014_%2814389938997%29.jpg/1600px-Capitol_Hill_4th_of_July_Parade_2014_%2814389938997%29.jpg?20140708053002" TargetMode="External"/><Relationship Id="rId28" Type="http://schemas.openxmlformats.org/officeDocument/2006/relationships/hyperlink" Target="https://creativecommons.org/licenses/by/2.0/deed.en" TargetMode="External"/><Relationship Id="rId27" Type="http://schemas.openxmlformats.org/officeDocument/2006/relationships/hyperlink" Target="https://upload.wikimedia.org/wikipedia/commons/thumb/c/c6/Naturalization_Ceremony_Grand_Canyon_20100923mq_0784_%285021269017%29.jpg/1599px-Naturalization_Ceremony_Grand_Canyon_20100923mq_0784_%285021269017%29.jpg?20200420184254" TargetMode="External"/><Relationship Id="rId5" Type="http://schemas.openxmlformats.org/officeDocument/2006/relationships/hyperlink" Target="https://creativecommons.org/licenses/by/2.0/deed.en" TargetMode="External"/><Relationship Id="rId6" Type="http://schemas.openxmlformats.org/officeDocument/2006/relationships/hyperlink" Target="https://upload.wikimedia.org/wikipedia/commons/thumb/4/46/Pride_of_the_Sunshine_UF_marching_band.jpg/1600px-Pride_of_the_Sunshine_UF_marching_band.jpg?20140723153455" TargetMode="External"/><Relationship Id="rId29" Type="http://schemas.openxmlformats.org/officeDocument/2006/relationships/image" Target="../media/image1.png"/><Relationship Id="rId7" Type="http://schemas.openxmlformats.org/officeDocument/2006/relationships/hyperlink" Target="https://creativecommons.org/licenses/by-sa/3.0/deed.en" TargetMode="External"/><Relationship Id="rId8" Type="http://schemas.openxmlformats.org/officeDocument/2006/relationships/hyperlink" Target="https://upload.wikimedia.org/wikipedia/commons/thumb/5/5f/Raymond_James_Stadium.JPG/1600px-Raymond_James_Stadium.JPG?20121223035223" TargetMode="External"/><Relationship Id="rId11" Type="http://schemas.openxmlformats.org/officeDocument/2006/relationships/hyperlink" Target="https://cah.ucf.edu/imprint/wp-content/uploads/sites/4/2014/09/ucf.jpg" TargetMode="External"/><Relationship Id="rId10" Type="http://schemas.openxmlformats.org/officeDocument/2006/relationships/hyperlink" Target="https://www.uff.ufl.edu/wp/wp-content/uploads/2023/03/gator-fans-1.jpg" TargetMode="External"/><Relationship Id="rId13" Type="http://schemas.openxmlformats.org/officeDocument/2006/relationships/hyperlink" Target="https://creativecommons.org/licenses/by-sa/4.0/deed.en" TargetMode="External"/><Relationship Id="rId12" Type="http://schemas.openxmlformats.org/officeDocument/2006/relationships/hyperlink" Target="https://upload.wikimedia.org/wikipedia/commons/a/aa/Jacksonville_jaguars_unif.png?20210221093346" TargetMode="External"/><Relationship Id="rId15" Type="http://schemas.openxmlformats.org/officeDocument/2006/relationships/hyperlink" Target="https://www.youtube.com/watch?v=Rot3K0GYQaM" TargetMode="External"/><Relationship Id="rId14" Type="http://schemas.openxmlformats.org/officeDocument/2006/relationships/hyperlink" Target="https://www.youtube.com/watch?v=Sr4zllx6ue0" TargetMode="External"/><Relationship Id="rId17" Type="http://schemas.openxmlformats.org/officeDocument/2006/relationships/hyperlink" Target="https://upload.wikimedia.org/wikipedia/commons/thumb/c/ca/Blank_US_map_borders.svg/1200px-Blank_US_map_borders.svg.png?20071029063153" TargetMode="External"/><Relationship Id="rId16" Type="http://schemas.openxmlformats.org/officeDocument/2006/relationships/hyperlink" Target="https://commons.wikimedia.org/wiki/File:Flag_of_the_United_States.svg" TargetMode="External"/><Relationship Id="rId19" Type="http://schemas.openxmlformats.org/officeDocument/2006/relationships/hyperlink" Target="https://freeicons.io/kids-education/test-tasks-icon-1255" TargetMode="External"/><Relationship Id="rId18" Type="http://schemas.openxmlformats.org/officeDocument/2006/relationships/hyperlink" Target="https://freeicons.io/baby-2/baby-infant-kid-happy-avatar-icon-195160"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title"/>
          </p:nvPr>
        </p:nvSpPr>
        <p:spPr>
          <a:xfrm>
            <a:off x="0" y="185775"/>
            <a:ext cx="9144000" cy="639600"/>
          </a:xfrm>
          <a:prstGeom prst="rect">
            <a:avLst/>
          </a:prstGeom>
          <a:solidFill>
            <a:schemeClr val="lt2"/>
          </a:solidFill>
        </p:spPr>
        <p:txBody>
          <a:bodyPr anchorCtr="0" anchor="ctr" bIns="91425" lIns="91425" spcFirstLastPara="1" rIns="91425" wrap="square" tIns="91425">
            <a:normAutofit/>
          </a:bodyPr>
          <a:lstStyle/>
          <a:p>
            <a:pPr indent="0" lvl="0" marL="0" rtl="0" algn="ctr">
              <a:spcBef>
                <a:spcPts val="0"/>
              </a:spcBef>
              <a:spcAft>
                <a:spcPts val="0"/>
              </a:spcAft>
              <a:buNone/>
            </a:pPr>
            <a:r>
              <a:rPr b="1" lang="en">
                <a:latin typeface="Lexend"/>
                <a:ea typeface="Lexend"/>
                <a:cs typeface="Lexend"/>
                <a:sym typeface="Lexend"/>
              </a:rPr>
              <a:t>WHAT DO YOU SEE?</a:t>
            </a:r>
            <a:endParaRPr b="1">
              <a:latin typeface="Lexend"/>
              <a:ea typeface="Lexend"/>
              <a:cs typeface="Lexend"/>
              <a:sym typeface="Lexend"/>
            </a:endParaRPr>
          </a:p>
        </p:txBody>
      </p:sp>
      <p:pic>
        <p:nvPicPr>
          <p:cNvPr id="55" name="Google Shape;55;p13"/>
          <p:cNvPicPr preferRelativeResize="0"/>
          <p:nvPr/>
        </p:nvPicPr>
        <p:blipFill>
          <a:blip r:embed="rId3">
            <a:alphaModFix/>
          </a:blip>
          <a:stretch>
            <a:fillRect/>
          </a:stretch>
        </p:blipFill>
        <p:spPr>
          <a:xfrm>
            <a:off x="8222825" y="4764750"/>
            <a:ext cx="889075" cy="340800"/>
          </a:xfrm>
          <a:prstGeom prst="rect">
            <a:avLst/>
          </a:prstGeom>
          <a:noFill/>
          <a:ln>
            <a:noFill/>
          </a:ln>
        </p:spPr>
      </p:pic>
      <p:pic>
        <p:nvPicPr>
          <p:cNvPr id="56" name="Google Shape;56;p13"/>
          <p:cNvPicPr preferRelativeResize="0"/>
          <p:nvPr/>
        </p:nvPicPr>
        <p:blipFill>
          <a:blip r:embed="rId4">
            <a:alphaModFix/>
          </a:blip>
          <a:stretch>
            <a:fillRect/>
          </a:stretch>
        </p:blipFill>
        <p:spPr>
          <a:xfrm>
            <a:off x="3358725" y="1288650"/>
            <a:ext cx="2426550" cy="2266274"/>
          </a:xfrm>
          <a:prstGeom prst="rect">
            <a:avLst/>
          </a:prstGeom>
          <a:noFill/>
          <a:ln cap="flat" cmpd="sng" w="9525">
            <a:solidFill>
              <a:schemeClr val="dk1"/>
            </a:solidFill>
            <a:prstDash val="solid"/>
            <a:round/>
            <a:headEnd len="sm" w="sm" type="none"/>
            <a:tailEnd len="sm" w="sm" type="none"/>
          </a:ln>
        </p:spPr>
      </p:pic>
      <p:pic>
        <p:nvPicPr>
          <p:cNvPr id="57" name="Google Shape;57;p13"/>
          <p:cNvPicPr preferRelativeResize="0"/>
          <p:nvPr/>
        </p:nvPicPr>
        <p:blipFill>
          <a:blip r:embed="rId5">
            <a:alphaModFix/>
          </a:blip>
          <a:stretch>
            <a:fillRect/>
          </a:stretch>
        </p:blipFill>
        <p:spPr>
          <a:xfrm>
            <a:off x="201995" y="2177725"/>
            <a:ext cx="3021706" cy="2266276"/>
          </a:xfrm>
          <a:prstGeom prst="rect">
            <a:avLst/>
          </a:prstGeom>
          <a:noFill/>
          <a:ln cap="flat" cmpd="sng" w="9525">
            <a:solidFill>
              <a:schemeClr val="dk1"/>
            </a:solidFill>
            <a:prstDash val="solid"/>
            <a:round/>
            <a:headEnd len="sm" w="sm" type="none"/>
            <a:tailEnd len="sm" w="sm" type="none"/>
          </a:ln>
        </p:spPr>
      </p:pic>
      <p:pic>
        <p:nvPicPr>
          <p:cNvPr id="58" name="Google Shape;58;p13"/>
          <p:cNvPicPr preferRelativeResize="0"/>
          <p:nvPr/>
        </p:nvPicPr>
        <p:blipFill>
          <a:blip r:embed="rId6">
            <a:alphaModFix/>
          </a:blip>
          <a:stretch>
            <a:fillRect/>
          </a:stretch>
        </p:blipFill>
        <p:spPr>
          <a:xfrm>
            <a:off x="5905575" y="2246761"/>
            <a:ext cx="3053924" cy="2128203"/>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4"/>
          <p:cNvSpPr txBox="1"/>
          <p:nvPr>
            <p:ph type="title"/>
          </p:nvPr>
        </p:nvSpPr>
        <p:spPr>
          <a:xfrm>
            <a:off x="0" y="159275"/>
            <a:ext cx="9144000" cy="705300"/>
          </a:xfrm>
          <a:prstGeom prst="rect">
            <a:avLst/>
          </a:prstGeom>
          <a:solidFill>
            <a:schemeClr val="lt2"/>
          </a:solidFill>
        </p:spPr>
        <p:txBody>
          <a:bodyPr anchorCtr="0" anchor="ctr" bIns="91425" lIns="91425" spcFirstLastPara="1" rIns="91425" wrap="square" tIns="91425">
            <a:normAutofit/>
          </a:bodyPr>
          <a:lstStyle/>
          <a:p>
            <a:pPr indent="0" lvl="0" marL="0" rtl="0" algn="ctr">
              <a:spcBef>
                <a:spcPts val="0"/>
              </a:spcBef>
              <a:spcAft>
                <a:spcPts val="0"/>
              </a:spcAft>
              <a:buNone/>
            </a:pPr>
            <a:r>
              <a:rPr b="1" lang="en">
                <a:latin typeface="Lexend"/>
                <a:ea typeface="Lexend"/>
                <a:cs typeface="Lexend"/>
                <a:sym typeface="Lexend"/>
              </a:rPr>
              <a:t>HOW DO PEOPLE SHOW </a:t>
            </a:r>
            <a:r>
              <a:rPr b="1" lang="en">
                <a:latin typeface="Lexend"/>
                <a:ea typeface="Lexend"/>
                <a:cs typeface="Lexend"/>
                <a:sym typeface="Lexend"/>
              </a:rPr>
              <a:t>LOYALTY</a:t>
            </a:r>
            <a:r>
              <a:rPr b="1" lang="en">
                <a:latin typeface="Lexend"/>
                <a:ea typeface="Lexend"/>
                <a:cs typeface="Lexend"/>
                <a:sym typeface="Lexend"/>
              </a:rPr>
              <a:t> AND PRIDE?</a:t>
            </a:r>
            <a:endParaRPr b="1">
              <a:latin typeface="Lexend"/>
              <a:ea typeface="Lexend"/>
              <a:cs typeface="Lexend"/>
              <a:sym typeface="Lexend"/>
            </a:endParaRPr>
          </a:p>
        </p:txBody>
      </p:sp>
      <p:sp>
        <p:nvSpPr>
          <p:cNvPr id="64" name="Google Shape;64;p14"/>
          <p:cNvSpPr txBox="1"/>
          <p:nvPr/>
        </p:nvSpPr>
        <p:spPr>
          <a:xfrm>
            <a:off x="377850" y="1514575"/>
            <a:ext cx="1569600" cy="645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Lexend"/>
                <a:ea typeface="Lexend"/>
                <a:cs typeface="Lexend"/>
                <a:sym typeface="Lexend"/>
              </a:rPr>
              <a:t>They wear the team colors</a:t>
            </a:r>
            <a:endParaRPr>
              <a:latin typeface="Lexend"/>
              <a:ea typeface="Lexend"/>
              <a:cs typeface="Lexend"/>
              <a:sym typeface="Lexend"/>
            </a:endParaRPr>
          </a:p>
        </p:txBody>
      </p:sp>
      <p:sp>
        <p:nvSpPr>
          <p:cNvPr id="65" name="Google Shape;65;p14"/>
          <p:cNvSpPr txBox="1"/>
          <p:nvPr/>
        </p:nvSpPr>
        <p:spPr>
          <a:xfrm>
            <a:off x="4775276" y="1314175"/>
            <a:ext cx="15696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Lexend"/>
                <a:ea typeface="Lexend"/>
                <a:cs typeface="Lexend"/>
                <a:sym typeface="Lexend"/>
              </a:rPr>
              <a:t>They attend events, games, and celebrations</a:t>
            </a:r>
            <a:endParaRPr>
              <a:latin typeface="Lexend"/>
              <a:ea typeface="Lexend"/>
              <a:cs typeface="Lexend"/>
              <a:sym typeface="Lexend"/>
            </a:endParaRPr>
          </a:p>
        </p:txBody>
      </p:sp>
      <p:sp>
        <p:nvSpPr>
          <p:cNvPr id="66" name="Google Shape;66;p14"/>
          <p:cNvSpPr txBox="1"/>
          <p:nvPr/>
        </p:nvSpPr>
        <p:spPr>
          <a:xfrm>
            <a:off x="265650" y="3521225"/>
            <a:ext cx="1794000" cy="89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Lexend"/>
                <a:ea typeface="Lexend"/>
                <a:cs typeface="Lexend"/>
                <a:sym typeface="Lexend"/>
              </a:rPr>
              <a:t>They cheer and support the team</a:t>
            </a:r>
            <a:endParaRPr>
              <a:latin typeface="Lexend"/>
              <a:ea typeface="Lexend"/>
              <a:cs typeface="Lexend"/>
              <a:sym typeface="Lexend"/>
            </a:endParaRPr>
          </a:p>
          <a:p>
            <a:pPr indent="0" lvl="0" marL="0" rtl="0" algn="ctr">
              <a:spcBef>
                <a:spcPts val="0"/>
              </a:spcBef>
              <a:spcAft>
                <a:spcPts val="0"/>
              </a:spcAft>
              <a:buNone/>
            </a:pPr>
            <a:r>
              <a:rPr i="1" lang="en" sz="1200" u="sng">
                <a:solidFill>
                  <a:schemeClr val="hlink"/>
                </a:solidFill>
                <a:latin typeface="Lexend"/>
                <a:ea typeface="Lexend"/>
                <a:cs typeface="Lexend"/>
                <a:sym typeface="Lexend"/>
                <a:hlinkClick r:id="rId3"/>
              </a:rPr>
              <a:t>Sound Clip</a:t>
            </a:r>
            <a:endParaRPr i="1" sz="1200">
              <a:latin typeface="Lexend"/>
              <a:ea typeface="Lexend"/>
              <a:cs typeface="Lexend"/>
              <a:sym typeface="Lexend"/>
            </a:endParaRPr>
          </a:p>
        </p:txBody>
      </p:sp>
      <p:sp>
        <p:nvSpPr>
          <p:cNvPr id="67" name="Google Shape;67;p14"/>
          <p:cNvSpPr txBox="1"/>
          <p:nvPr/>
        </p:nvSpPr>
        <p:spPr>
          <a:xfrm>
            <a:off x="4663075" y="3443825"/>
            <a:ext cx="1794000" cy="1046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Lexend"/>
                <a:ea typeface="Lexend"/>
                <a:cs typeface="Lexend"/>
                <a:sym typeface="Lexend"/>
              </a:rPr>
              <a:t>They learn pledges, chants, and anthems</a:t>
            </a:r>
            <a:endParaRPr>
              <a:latin typeface="Lexend"/>
              <a:ea typeface="Lexend"/>
              <a:cs typeface="Lexend"/>
              <a:sym typeface="Lexend"/>
            </a:endParaRPr>
          </a:p>
          <a:p>
            <a:pPr indent="0" lvl="0" marL="0" rtl="0" algn="ctr">
              <a:spcBef>
                <a:spcPts val="0"/>
              </a:spcBef>
              <a:spcAft>
                <a:spcPts val="0"/>
              </a:spcAft>
              <a:buNone/>
            </a:pPr>
            <a:r>
              <a:rPr i="1" lang="en" sz="1200" u="sng">
                <a:solidFill>
                  <a:schemeClr val="hlink"/>
                </a:solidFill>
                <a:latin typeface="Lexend"/>
                <a:ea typeface="Lexend"/>
                <a:cs typeface="Lexend"/>
                <a:sym typeface="Lexend"/>
                <a:hlinkClick r:id="rId4"/>
              </a:rPr>
              <a:t>Sound Clip</a:t>
            </a:r>
            <a:endParaRPr i="1" sz="1200">
              <a:latin typeface="Lexend"/>
              <a:ea typeface="Lexend"/>
              <a:cs typeface="Lexend"/>
              <a:sym typeface="Lexend"/>
            </a:endParaRPr>
          </a:p>
        </p:txBody>
      </p:sp>
      <p:pic>
        <p:nvPicPr>
          <p:cNvPr id="68" name="Google Shape;68;p14"/>
          <p:cNvPicPr preferRelativeResize="0"/>
          <p:nvPr/>
        </p:nvPicPr>
        <p:blipFill>
          <a:blip r:embed="rId5">
            <a:alphaModFix/>
          </a:blip>
          <a:stretch>
            <a:fillRect/>
          </a:stretch>
        </p:blipFill>
        <p:spPr>
          <a:xfrm>
            <a:off x="6553825" y="1041688"/>
            <a:ext cx="2122224" cy="1591674"/>
          </a:xfrm>
          <a:prstGeom prst="rect">
            <a:avLst/>
          </a:prstGeom>
          <a:noFill/>
          <a:ln cap="flat" cmpd="sng" w="9525">
            <a:solidFill>
              <a:schemeClr val="dk1"/>
            </a:solidFill>
            <a:prstDash val="solid"/>
            <a:round/>
            <a:headEnd len="sm" w="sm" type="none"/>
            <a:tailEnd len="sm" w="sm" type="none"/>
          </a:ln>
        </p:spPr>
      </p:pic>
      <p:pic>
        <p:nvPicPr>
          <p:cNvPr id="69" name="Google Shape;69;p14"/>
          <p:cNvPicPr preferRelativeResize="0"/>
          <p:nvPr/>
        </p:nvPicPr>
        <p:blipFill>
          <a:blip r:embed="rId6">
            <a:alphaModFix/>
          </a:blip>
          <a:stretch>
            <a:fillRect/>
          </a:stretch>
        </p:blipFill>
        <p:spPr>
          <a:xfrm>
            <a:off x="2300250" y="3213332"/>
            <a:ext cx="2122224" cy="1507685"/>
          </a:xfrm>
          <a:prstGeom prst="rect">
            <a:avLst/>
          </a:prstGeom>
          <a:noFill/>
          <a:ln cap="flat" cmpd="sng" w="9525">
            <a:solidFill>
              <a:schemeClr val="dk1"/>
            </a:solidFill>
            <a:prstDash val="solid"/>
            <a:round/>
            <a:headEnd len="sm" w="sm" type="none"/>
            <a:tailEnd len="sm" w="sm" type="none"/>
          </a:ln>
        </p:spPr>
      </p:pic>
      <p:pic>
        <p:nvPicPr>
          <p:cNvPr id="70" name="Google Shape;70;p14"/>
          <p:cNvPicPr preferRelativeResize="0"/>
          <p:nvPr/>
        </p:nvPicPr>
        <p:blipFill>
          <a:blip r:embed="rId7">
            <a:alphaModFix/>
          </a:blip>
          <a:stretch>
            <a:fillRect/>
          </a:stretch>
        </p:blipFill>
        <p:spPr>
          <a:xfrm>
            <a:off x="6553824" y="3258882"/>
            <a:ext cx="2122225" cy="1416585"/>
          </a:xfrm>
          <a:prstGeom prst="rect">
            <a:avLst/>
          </a:prstGeom>
          <a:noFill/>
          <a:ln cap="flat" cmpd="sng" w="9525">
            <a:solidFill>
              <a:schemeClr val="dk1"/>
            </a:solidFill>
            <a:prstDash val="solid"/>
            <a:round/>
            <a:headEnd len="sm" w="sm" type="none"/>
            <a:tailEnd len="sm" w="sm" type="none"/>
          </a:ln>
        </p:spPr>
      </p:pic>
      <p:pic>
        <p:nvPicPr>
          <p:cNvPr id="71" name="Google Shape;71;p14"/>
          <p:cNvPicPr preferRelativeResize="0"/>
          <p:nvPr/>
        </p:nvPicPr>
        <p:blipFill rotWithShape="1">
          <a:blip r:embed="rId8">
            <a:alphaModFix/>
          </a:blip>
          <a:srcRect b="5784" l="0" r="0" t="0"/>
          <a:stretch/>
        </p:blipFill>
        <p:spPr>
          <a:xfrm>
            <a:off x="2476858" y="1041700"/>
            <a:ext cx="1769005" cy="159165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pic>
        <p:nvPicPr>
          <p:cNvPr id="76" name="Google Shape;76;p15"/>
          <p:cNvPicPr preferRelativeResize="0"/>
          <p:nvPr/>
        </p:nvPicPr>
        <p:blipFill>
          <a:blip r:embed="rId3">
            <a:alphaModFix/>
          </a:blip>
          <a:stretch>
            <a:fillRect/>
          </a:stretch>
        </p:blipFill>
        <p:spPr>
          <a:xfrm>
            <a:off x="145374" y="1576498"/>
            <a:ext cx="4518925" cy="2382202"/>
          </a:xfrm>
          <a:prstGeom prst="rect">
            <a:avLst/>
          </a:prstGeom>
          <a:noFill/>
          <a:ln>
            <a:noFill/>
          </a:ln>
        </p:spPr>
      </p:pic>
      <p:pic>
        <p:nvPicPr>
          <p:cNvPr id="77" name="Google Shape;77;p15"/>
          <p:cNvPicPr preferRelativeResize="0"/>
          <p:nvPr/>
        </p:nvPicPr>
        <p:blipFill>
          <a:blip r:embed="rId4">
            <a:alphaModFix/>
          </a:blip>
          <a:stretch>
            <a:fillRect/>
          </a:stretch>
        </p:blipFill>
        <p:spPr>
          <a:xfrm>
            <a:off x="4941750" y="1614070"/>
            <a:ext cx="4063800" cy="2307054"/>
          </a:xfrm>
          <a:prstGeom prst="rect">
            <a:avLst/>
          </a:prstGeom>
          <a:noFill/>
          <a:ln>
            <a:noFill/>
          </a:ln>
        </p:spPr>
      </p:pic>
      <p:sp>
        <p:nvSpPr>
          <p:cNvPr id="78" name="Google Shape;78;p15"/>
          <p:cNvSpPr txBox="1"/>
          <p:nvPr/>
        </p:nvSpPr>
        <p:spPr>
          <a:xfrm>
            <a:off x="0" y="216125"/>
            <a:ext cx="9144000" cy="8211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3000">
                <a:latin typeface="Lexend"/>
                <a:ea typeface="Lexend"/>
                <a:cs typeface="Lexend"/>
                <a:sym typeface="Lexend"/>
              </a:rPr>
              <a:t>TEAM USA</a:t>
            </a:r>
            <a:endParaRPr b="1" sz="3000">
              <a:latin typeface="Lexend"/>
              <a:ea typeface="Lexend"/>
              <a:cs typeface="Lexend"/>
              <a:sym typeface="Lexen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6"/>
          <p:cNvSpPr txBox="1"/>
          <p:nvPr>
            <p:ph idx="1" type="body"/>
          </p:nvPr>
        </p:nvSpPr>
        <p:spPr>
          <a:xfrm>
            <a:off x="700800" y="2444063"/>
            <a:ext cx="2728200" cy="1226100"/>
          </a:xfrm>
          <a:prstGeom prst="rect">
            <a:avLst/>
          </a:prstGeom>
          <a:noFill/>
        </p:spPr>
        <p:txBody>
          <a:bodyPr anchorCtr="0" anchor="ctr" bIns="91425" lIns="91425" spcFirstLastPara="1" rIns="91425" wrap="square" tIns="91425">
            <a:noAutofit/>
          </a:bodyPr>
          <a:lstStyle/>
          <a:p>
            <a:pPr indent="0" lvl="0" marL="0" rtl="0" algn="ctr">
              <a:spcBef>
                <a:spcPts val="0"/>
              </a:spcBef>
              <a:spcAft>
                <a:spcPts val="1200"/>
              </a:spcAft>
              <a:buNone/>
            </a:pPr>
            <a:r>
              <a:rPr lang="en" sz="3000">
                <a:solidFill>
                  <a:schemeClr val="dk1"/>
                </a:solidFill>
                <a:latin typeface="Lexend"/>
                <a:ea typeface="Lexend"/>
                <a:cs typeface="Lexend"/>
                <a:sym typeface="Lexend"/>
              </a:rPr>
              <a:t>Belonging to a country</a:t>
            </a:r>
            <a:endParaRPr sz="3000">
              <a:solidFill>
                <a:schemeClr val="dk1"/>
              </a:solidFill>
              <a:latin typeface="Lexend"/>
              <a:ea typeface="Lexend"/>
              <a:cs typeface="Lexend"/>
              <a:sym typeface="Lexend"/>
            </a:endParaRPr>
          </a:p>
        </p:txBody>
      </p:sp>
      <p:sp>
        <p:nvSpPr>
          <p:cNvPr id="84" name="Google Shape;84;p16"/>
          <p:cNvSpPr txBox="1"/>
          <p:nvPr/>
        </p:nvSpPr>
        <p:spPr>
          <a:xfrm>
            <a:off x="0" y="216125"/>
            <a:ext cx="9144000" cy="8211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3000">
                <a:latin typeface="Lexend"/>
                <a:ea typeface="Lexend"/>
                <a:cs typeface="Lexend"/>
                <a:sym typeface="Lexend"/>
              </a:rPr>
              <a:t>CITIZEN</a:t>
            </a:r>
            <a:endParaRPr b="1" sz="3000">
              <a:latin typeface="Lexend"/>
              <a:ea typeface="Lexend"/>
              <a:cs typeface="Lexend"/>
              <a:sym typeface="Lexend"/>
            </a:endParaRPr>
          </a:p>
        </p:txBody>
      </p:sp>
      <p:pic>
        <p:nvPicPr>
          <p:cNvPr id="85" name="Google Shape;85;p16"/>
          <p:cNvPicPr preferRelativeResize="0"/>
          <p:nvPr/>
        </p:nvPicPr>
        <p:blipFill>
          <a:blip r:embed="rId3">
            <a:alphaModFix/>
          </a:blip>
          <a:stretch>
            <a:fillRect/>
          </a:stretch>
        </p:blipFill>
        <p:spPr>
          <a:xfrm>
            <a:off x="4109225" y="1553062"/>
            <a:ext cx="4512226" cy="3008124"/>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7"/>
          <p:cNvSpPr txBox="1"/>
          <p:nvPr>
            <p:ph type="ctrTitle"/>
          </p:nvPr>
        </p:nvSpPr>
        <p:spPr>
          <a:xfrm>
            <a:off x="2131200" y="1350863"/>
            <a:ext cx="4572000" cy="738900"/>
          </a:xfrm>
          <a:prstGeom prst="rect">
            <a:avLst/>
          </a:prstGeom>
          <a:no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 sz="2620">
                <a:latin typeface="Lexend"/>
                <a:ea typeface="Lexend"/>
                <a:cs typeface="Lexend"/>
                <a:sym typeface="Lexend"/>
              </a:rPr>
              <a:t>Ways to Become a Citizen</a:t>
            </a:r>
            <a:endParaRPr sz="2620">
              <a:latin typeface="Lexend"/>
              <a:ea typeface="Lexend"/>
              <a:cs typeface="Lexend"/>
              <a:sym typeface="Lexend"/>
            </a:endParaRPr>
          </a:p>
        </p:txBody>
      </p:sp>
      <p:sp>
        <p:nvSpPr>
          <p:cNvPr id="91" name="Google Shape;91;p17"/>
          <p:cNvSpPr txBox="1"/>
          <p:nvPr>
            <p:ph type="ctrTitle"/>
          </p:nvPr>
        </p:nvSpPr>
        <p:spPr>
          <a:xfrm>
            <a:off x="2453250" y="2256988"/>
            <a:ext cx="3927900" cy="738900"/>
          </a:xfrm>
          <a:prstGeom prst="rect">
            <a:avLst/>
          </a:prstGeom>
          <a:solidFill>
            <a:srgbClr val="CFE2F3"/>
          </a:solidFill>
          <a:ln cap="flat" cmpd="sng" w="9525">
            <a:solidFill>
              <a:schemeClr val="dk1"/>
            </a:solidFill>
            <a:prstDash val="solid"/>
            <a:round/>
            <a:headEnd len="sm" w="sm" type="none"/>
            <a:tailEnd len="sm" w="sm" type="none"/>
          </a:ln>
        </p:spPr>
        <p:txBody>
          <a:bodyPr anchorCtr="0" anchor="ctr" bIns="91425" lIns="91425" spcFirstLastPara="1" rIns="91425" wrap="square" tIns="91425">
            <a:normAutofit/>
          </a:bodyPr>
          <a:lstStyle/>
          <a:p>
            <a:pPr indent="0" lvl="0" marL="0" rtl="0" algn="l">
              <a:spcBef>
                <a:spcPts val="0"/>
              </a:spcBef>
              <a:spcAft>
                <a:spcPts val="0"/>
              </a:spcAft>
              <a:buNone/>
            </a:pPr>
            <a:r>
              <a:rPr lang="en" sz="2800">
                <a:latin typeface="Lexend"/>
                <a:ea typeface="Lexend"/>
                <a:cs typeface="Lexend"/>
                <a:sym typeface="Lexend"/>
              </a:rPr>
              <a:t>1. </a:t>
            </a:r>
            <a:endParaRPr sz="2800">
              <a:latin typeface="Lexend"/>
              <a:ea typeface="Lexend"/>
              <a:cs typeface="Lexend"/>
              <a:sym typeface="Lexend"/>
            </a:endParaRPr>
          </a:p>
        </p:txBody>
      </p:sp>
      <p:sp>
        <p:nvSpPr>
          <p:cNvPr id="92" name="Google Shape;92;p17"/>
          <p:cNvSpPr txBox="1"/>
          <p:nvPr>
            <p:ph type="ctrTitle"/>
          </p:nvPr>
        </p:nvSpPr>
        <p:spPr>
          <a:xfrm>
            <a:off x="2453250" y="3088238"/>
            <a:ext cx="3927900" cy="738900"/>
          </a:xfrm>
          <a:prstGeom prst="rect">
            <a:avLst/>
          </a:prstGeom>
          <a:solidFill>
            <a:srgbClr val="CFE2F3"/>
          </a:solidFill>
          <a:ln cap="flat" cmpd="sng" w="9525">
            <a:solidFill>
              <a:schemeClr val="dk1"/>
            </a:solidFill>
            <a:prstDash val="solid"/>
            <a:round/>
            <a:headEnd len="sm" w="sm" type="none"/>
            <a:tailEnd len="sm" w="sm" type="none"/>
          </a:ln>
        </p:spPr>
        <p:txBody>
          <a:bodyPr anchorCtr="0" anchor="ctr" bIns="91425" lIns="91425" spcFirstLastPara="1" rIns="91425" wrap="square" tIns="91425">
            <a:normAutofit/>
          </a:bodyPr>
          <a:lstStyle/>
          <a:p>
            <a:pPr indent="0" lvl="0" marL="0" rtl="0" algn="l">
              <a:spcBef>
                <a:spcPts val="0"/>
              </a:spcBef>
              <a:spcAft>
                <a:spcPts val="0"/>
              </a:spcAft>
              <a:buNone/>
            </a:pPr>
            <a:r>
              <a:rPr lang="en" sz="2800">
                <a:latin typeface="Lexend"/>
                <a:ea typeface="Lexend"/>
                <a:cs typeface="Lexend"/>
                <a:sym typeface="Lexend"/>
              </a:rPr>
              <a:t>2. </a:t>
            </a:r>
            <a:endParaRPr sz="2800">
              <a:latin typeface="Lexend"/>
              <a:ea typeface="Lexend"/>
              <a:cs typeface="Lexend"/>
              <a:sym typeface="Lexend"/>
            </a:endParaRPr>
          </a:p>
        </p:txBody>
      </p:sp>
      <p:pic>
        <p:nvPicPr>
          <p:cNvPr id="93" name="Google Shape;93;p17"/>
          <p:cNvPicPr preferRelativeResize="0"/>
          <p:nvPr/>
        </p:nvPicPr>
        <p:blipFill>
          <a:blip r:embed="rId3">
            <a:alphaModFix/>
          </a:blip>
          <a:stretch>
            <a:fillRect/>
          </a:stretch>
        </p:blipFill>
        <p:spPr>
          <a:xfrm>
            <a:off x="411125" y="2705487"/>
            <a:ext cx="1413428" cy="1504420"/>
          </a:xfrm>
          <a:prstGeom prst="rect">
            <a:avLst/>
          </a:prstGeom>
          <a:noFill/>
          <a:ln>
            <a:noFill/>
          </a:ln>
        </p:spPr>
      </p:pic>
      <p:pic>
        <p:nvPicPr>
          <p:cNvPr id="94" name="Google Shape;94;p17"/>
          <p:cNvPicPr preferRelativeResize="0"/>
          <p:nvPr/>
        </p:nvPicPr>
        <p:blipFill rotWithShape="1">
          <a:blip r:embed="rId4">
            <a:alphaModFix/>
          </a:blip>
          <a:srcRect b="0" l="0" r="6611" t="0"/>
          <a:stretch/>
        </p:blipFill>
        <p:spPr>
          <a:xfrm>
            <a:off x="7145822" y="2652224"/>
            <a:ext cx="1413428" cy="1610963"/>
          </a:xfrm>
          <a:prstGeom prst="rect">
            <a:avLst/>
          </a:prstGeom>
          <a:noFill/>
          <a:ln>
            <a:noFill/>
          </a:ln>
        </p:spPr>
      </p:pic>
      <p:sp>
        <p:nvSpPr>
          <p:cNvPr id="95" name="Google Shape;95;p17"/>
          <p:cNvSpPr txBox="1"/>
          <p:nvPr/>
        </p:nvSpPr>
        <p:spPr>
          <a:xfrm>
            <a:off x="0" y="216125"/>
            <a:ext cx="9144000" cy="8211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3000">
                <a:latin typeface="Lexend"/>
                <a:ea typeface="Lexend"/>
                <a:cs typeface="Lexend"/>
                <a:sym typeface="Lexend"/>
              </a:rPr>
              <a:t>HOW DOES SOMEONE JOIN TEAM USA?</a:t>
            </a:r>
            <a:endParaRPr b="1" sz="3000">
              <a:latin typeface="Lexend"/>
              <a:ea typeface="Lexend"/>
              <a:cs typeface="Lexend"/>
              <a:sym typeface="Lexend"/>
            </a:endParaRPr>
          </a:p>
        </p:txBody>
      </p:sp>
      <p:sp>
        <p:nvSpPr>
          <p:cNvPr id="96" name="Google Shape;96;p17"/>
          <p:cNvSpPr txBox="1"/>
          <p:nvPr/>
        </p:nvSpPr>
        <p:spPr>
          <a:xfrm>
            <a:off x="2881450" y="2459525"/>
            <a:ext cx="3459300" cy="42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latin typeface="Lexend"/>
                <a:ea typeface="Lexend"/>
                <a:cs typeface="Lexend"/>
                <a:sym typeface="Lexend"/>
              </a:rPr>
              <a:t>Born in the United States</a:t>
            </a:r>
            <a:endParaRPr sz="1800">
              <a:latin typeface="Lexend"/>
              <a:ea typeface="Lexend"/>
              <a:cs typeface="Lexend"/>
              <a:sym typeface="Lexend"/>
            </a:endParaRPr>
          </a:p>
        </p:txBody>
      </p:sp>
      <p:sp>
        <p:nvSpPr>
          <p:cNvPr id="97" name="Google Shape;97;p17"/>
          <p:cNvSpPr txBox="1"/>
          <p:nvPr/>
        </p:nvSpPr>
        <p:spPr>
          <a:xfrm>
            <a:off x="2921975" y="3287300"/>
            <a:ext cx="3365400" cy="340800"/>
          </a:xfrm>
          <a:prstGeom prst="rect">
            <a:avLst/>
          </a:prstGeom>
          <a:solidFill>
            <a:srgbClr val="CFE2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latin typeface="Lexend"/>
                <a:ea typeface="Lexend"/>
                <a:cs typeface="Lexend"/>
                <a:sym typeface="Lexend"/>
              </a:rPr>
              <a:t>Parent(s) U.S. citizen</a:t>
            </a:r>
            <a:endParaRPr sz="1800">
              <a:latin typeface="Lexend"/>
              <a:ea typeface="Lexend"/>
              <a:cs typeface="Lexend"/>
              <a:sym typeface="Lexend"/>
            </a:endParaRPr>
          </a:p>
        </p:txBody>
      </p:sp>
      <p:sp>
        <p:nvSpPr>
          <p:cNvPr id="98" name="Google Shape;98;p17"/>
          <p:cNvSpPr txBox="1"/>
          <p:nvPr>
            <p:ph type="ctrTitle"/>
          </p:nvPr>
        </p:nvSpPr>
        <p:spPr>
          <a:xfrm>
            <a:off x="2453250" y="3919488"/>
            <a:ext cx="3927900" cy="738900"/>
          </a:xfrm>
          <a:prstGeom prst="rect">
            <a:avLst/>
          </a:prstGeom>
          <a:solidFill>
            <a:srgbClr val="CFE2F3"/>
          </a:solidFill>
          <a:ln cap="flat" cmpd="sng" w="9525">
            <a:solidFill>
              <a:schemeClr val="dk1"/>
            </a:solidFill>
            <a:prstDash val="solid"/>
            <a:round/>
            <a:headEnd len="sm" w="sm" type="none"/>
            <a:tailEnd len="sm" w="sm" type="none"/>
          </a:ln>
        </p:spPr>
        <p:txBody>
          <a:bodyPr anchorCtr="0" anchor="ctr" bIns="91425" lIns="91425" spcFirstLastPara="1" rIns="91425" wrap="square" tIns="91425">
            <a:normAutofit/>
          </a:bodyPr>
          <a:lstStyle/>
          <a:p>
            <a:pPr indent="0" lvl="0" marL="0" rtl="0" algn="l">
              <a:spcBef>
                <a:spcPts val="0"/>
              </a:spcBef>
              <a:spcAft>
                <a:spcPts val="0"/>
              </a:spcAft>
              <a:buNone/>
            </a:pPr>
            <a:r>
              <a:rPr lang="en" sz="2800">
                <a:latin typeface="Lexend"/>
                <a:ea typeface="Lexend"/>
                <a:cs typeface="Lexend"/>
                <a:sym typeface="Lexend"/>
              </a:rPr>
              <a:t>3</a:t>
            </a:r>
            <a:r>
              <a:rPr lang="en" sz="2800">
                <a:latin typeface="Lexend"/>
                <a:ea typeface="Lexend"/>
                <a:cs typeface="Lexend"/>
                <a:sym typeface="Lexend"/>
              </a:rPr>
              <a:t>. </a:t>
            </a:r>
            <a:endParaRPr sz="2800">
              <a:latin typeface="Lexend"/>
              <a:ea typeface="Lexend"/>
              <a:cs typeface="Lexend"/>
              <a:sym typeface="Lexend"/>
            </a:endParaRPr>
          </a:p>
        </p:txBody>
      </p:sp>
      <p:sp>
        <p:nvSpPr>
          <p:cNvPr id="99" name="Google Shape;99;p17"/>
          <p:cNvSpPr txBox="1"/>
          <p:nvPr/>
        </p:nvSpPr>
        <p:spPr>
          <a:xfrm>
            <a:off x="2921975" y="4118550"/>
            <a:ext cx="3418800" cy="340800"/>
          </a:xfrm>
          <a:prstGeom prst="rect">
            <a:avLst/>
          </a:prstGeom>
          <a:solidFill>
            <a:srgbClr val="CFE2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latin typeface="Lexend"/>
                <a:ea typeface="Lexend"/>
                <a:cs typeface="Lexend"/>
                <a:sym typeface="Lexend"/>
              </a:rPr>
              <a:t>Move Here/Complete Tasks</a:t>
            </a:r>
            <a:endParaRPr sz="1800">
              <a:latin typeface="Lexend"/>
              <a:ea typeface="Lexend"/>
              <a:cs typeface="Lexend"/>
              <a:sym typeface="Lexen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8"/>
          <p:cNvSpPr txBox="1"/>
          <p:nvPr>
            <p:ph type="title"/>
          </p:nvPr>
        </p:nvSpPr>
        <p:spPr>
          <a:xfrm>
            <a:off x="0" y="235475"/>
            <a:ext cx="9144000" cy="1050900"/>
          </a:xfrm>
          <a:prstGeom prst="rect">
            <a:avLst/>
          </a:prstGeom>
          <a:solidFill>
            <a:schemeClr val="lt2"/>
          </a:solidFill>
        </p:spPr>
        <p:txBody>
          <a:bodyPr anchorCtr="0" anchor="t" bIns="91425" lIns="91425" spcFirstLastPara="1" rIns="91425" wrap="square" tIns="91425">
            <a:normAutofit/>
          </a:bodyPr>
          <a:lstStyle/>
          <a:p>
            <a:pPr indent="0" lvl="0" marL="0" rtl="0" algn="ctr">
              <a:spcBef>
                <a:spcPts val="0"/>
              </a:spcBef>
              <a:spcAft>
                <a:spcPts val="0"/>
              </a:spcAft>
              <a:buNone/>
            </a:pPr>
            <a:r>
              <a:rPr b="1" lang="en">
                <a:latin typeface="Lexend"/>
                <a:ea typeface="Lexend"/>
                <a:cs typeface="Lexend"/>
                <a:sym typeface="Lexend"/>
              </a:rPr>
              <a:t>HOW CAN WE SHOW LOYALTY AND PATRIOTISM AS CITIZENS OF TEAM USA?</a:t>
            </a:r>
            <a:endParaRPr b="1">
              <a:latin typeface="Lexend"/>
              <a:ea typeface="Lexend"/>
              <a:cs typeface="Lexend"/>
              <a:sym typeface="Lexend"/>
            </a:endParaRPr>
          </a:p>
        </p:txBody>
      </p:sp>
      <p:sp>
        <p:nvSpPr>
          <p:cNvPr id="105" name="Google Shape;105;p18"/>
          <p:cNvSpPr txBox="1"/>
          <p:nvPr/>
        </p:nvSpPr>
        <p:spPr>
          <a:xfrm>
            <a:off x="311700" y="1912250"/>
            <a:ext cx="1837800" cy="80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Lexend"/>
                <a:ea typeface="Lexend"/>
                <a:cs typeface="Lexend"/>
                <a:sym typeface="Lexend"/>
              </a:rPr>
              <a:t>Wear team colors/ respect the flag</a:t>
            </a:r>
            <a:endParaRPr>
              <a:latin typeface="Lexend"/>
              <a:ea typeface="Lexend"/>
              <a:cs typeface="Lexend"/>
              <a:sym typeface="Lexend"/>
            </a:endParaRPr>
          </a:p>
        </p:txBody>
      </p:sp>
      <p:sp>
        <p:nvSpPr>
          <p:cNvPr id="106" name="Google Shape;106;p18"/>
          <p:cNvSpPr txBox="1"/>
          <p:nvPr/>
        </p:nvSpPr>
        <p:spPr>
          <a:xfrm>
            <a:off x="4673675" y="1898300"/>
            <a:ext cx="1837800" cy="831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Lexend"/>
                <a:ea typeface="Lexend"/>
                <a:cs typeface="Lexend"/>
                <a:sym typeface="Lexend"/>
              </a:rPr>
              <a:t>Recognize patriotic holidays/ observances</a:t>
            </a:r>
            <a:endParaRPr>
              <a:latin typeface="Lexend"/>
              <a:ea typeface="Lexend"/>
              <a:cs typeface="Lexend"/>
              <a:sym typeface="Lexend"/>
            </a:endParaRPr>
          </a:p>
        </p:txBody>
      </p:sp>
      <p:sp>
        <p:nvSpPr>
          <p:cNvPr id="107" name="Google Shape;107;p18"/>
          <p:cNvSpPr txBox="1"/>
          <p:nvPr/>
        </p:nvSpPr>
        <p:spPr>
          <a:xfrm>
            <a:off x="311700" y="3803851"/>
            <a:ext cx="1837800" cy="80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Lexend"/>
                <a:ea typeface="Lexend"/>
                <a:cs typeface="Lexend"/>
                <a:sym typeface="Lexend"/>
              </a:rPr>
              <a:t>S</a:t>
            </a:r>
            <a:r>
              <a:rPr lang="en">
                <a:latin typeface="Lexend"/>
                <a:ea typeface="Lexend"/>
                <a:cs typeface="Lexend"/>
                <a:sym typeface="Lexend"/>
              </a:rPr>
              <a:t>upport by being a responsible citizen</a:t>
            </a:r>
            <a:endParaRPr>
              <a:latin typeface="Lexend"/>
              <a:ea typeface="Lexend"/>
              <a:cs typeface="Lexend"/>
              <a:sym typeface="Lexend"/>
            </a:endParaRPr>
          </a:p>
          <a:p>
            <a:pPr indent="0" lvl="0" marL="0" rtl="0" algn="ctr">
              <a:spcBef>
                <a:spcPts val="0"/>
              </a:spcBef>
              <a:spcAft>
                <a:spcPts val="0"/>
              </a:spcAft>
              <a:buNone/>
            </a:pPr>
            <a:r>
              <a:t/>
            </a:r>
            <a:endParaRPr i="1" sz="1200">
              <a:latin typeface="Lexend"/>
              <a:ea typeface="Lexend"/>
              <a:cs typeface="Lexend"/>
              <a:sym typeface="Lexend"/>
            </a:endParaRPr>
          </a:p>
        </p:txBody>
      </p:sp>
      <p:sp>
        <p:nvSpPr>
          <p:cNvPr id="108" name="Google Shape;108;p18"/>
          <p:cNvSpPr txBox="1"/>
          <p:nvPr/>
        </p:nvSpPr>
        <p:spPr>
          <a:xfrm>
            <a:off x="4673675" y="3803851"/>
            <a:ext cx="1837800" cy="80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Lexend"/>
                <a:ea typeface="Lexend"/>
                <a:cs typeface="Lexend"/>
                <a:sym typeface="Lexend"/>
              </a:rPr>
              <a:t>Recite the Pledge and National Anthem</a:t>
            </a:r>
            <a:endParaRPr>
              <a:latin typeface="Lexend"/>
              <a:ea typeface="Lexend"/>
              <a:cs typeface="Lexend"/>
              <a:sym typeface="Lexend"/>
            </a:endParaRPr>
          </a:p>
          <a:p>
            <a:pPr indent="0" lvl="0" marL="0" rtl="0" algn="ctr">
              <a:spcBef>
                <a:spcPts val="0"/>
              </a:spcBef>
              <a:spcAft>
                <a:spcPts val="0"/>
              </a:spcAft>
              <a:buNone/>
            </a:pPr>
            <a:r>
              <a:rPr i="1" lang="en" sz="1200" u="sng">
                <a:solidFill>
                  <a:schemeClr val="hlink"/>
                </a:solidFill>
                <a:latin typeface="Lexend"/>
                <a:ea typeface="Lexend"/>
                <a:cs typeface="Lexend"/>
                <a:sym typeface="Lexend"/>
                <a:hlinkClick r:id="rId3"/>
              </a:rPr>
              <a:t>Sound Clip</a:t>
            </a:r>
            <a:endParaRPr>
              <a:latin typeface="Lexend"/>
              <a:ea typeface="Lexend"/>
              <a:cs typeface="Lexend"/>
              <a:sym typeface="Lexend"/>
            </a:endParaRPr>
          </a:p>
          <a:p>
            <a:pPr indent="0" lvl="0" marL="0" rtl="0" algn="ctr">
              <a:spcBef>
                <a:spcPts val="0"/>
              </a:spcBef>
              <a:spcAft>
                <a:spcPts val="0"/>
              </a:spcAft>
              <a:buNone/>
            </a:pPr>
            <a:r>
              <a:t/>
            </a:r>
            <a:endParaRPr i="1" sz="1200">
              <a:latin typeface="Lexend"/>
              <a:ea typeface="Lexend"/>
              <a:cs typeface="Lexend"/>
              <a:sym typeface="Lexend"/>
            </a:endParaRPr>
          </a:p>
        </p:txBody>
      </p:sp>
      <p:pic>
        <p:nvPicPr>
          <p:cNvPr id="109" name="Google Shape;109;p18"/>
          <p:cNvPicPr preferRelativeResize="0"/>
          <p:nvPr/>
        </p:nvPicPr>
        <p:blipFill>
          <a:blip r:embed="rId4">
            <a:alphaModFix/>
          </a:blip>
          <a:stretch>
            <a:fillRect/>
          </a:stretch>
        </p:blipFill>
        <p:spPr>
          <a:xfrm>
            <a:off x="6663875" y="1528400"/>
            <a:ext cx="2094800" cy="1571100"/>
          </a:xfrm>
          <a:prstGeom prst="rect">
            <a:avLst/>
          </a:prstGeom>
          <a:noFill/>
          <a:ln cap="flat" cmpd="sng" w="9525">
            <a:solidFill>
              <a:srgbClr val="000000"/>
            </a:solidFill>
            <a:prstDash val="solid"/>
            <a:round/>
            <a:headEnd len="sm" w="sm" type="none"/>
            <a:tailEnd len="sm" w="sm" type="none"/>
          </a:ln>
        </p:spPr>
      </p:pic>
      <p:pic>
        <p:nvPicPr>
          <p:cNvPr id="110" name="Google Shape;110;p18"/>
          <p:cNvPicPr preferRelativeResize="0"/>
          <p:nvPr/>
        </p:nvPicPr>
        <p:blipFill>
          <a:blip r:embed="rId5">
            <a:alphaModFix/>
          </a:blip>
          <a:stretch>
            <a:fillRect/>
          </a:stretch>
        </p:blipFill>
        <p:spPr>
          <a:xfrm>
            <a:off x="6721398" y="3507452"/>
            <a:ext cx="2094802" cy="1396197"/>
          </a:xfrm>
          <a:prstGeom prst="rect">
            <a:avLst/>
          </a:prstGeom>
          <a:noFill/>
          <a:ln cap="flat" cmpd="sng" w="9525">
            <a:solidFill>
              <a:schemeClr val="dk1"/>
            </a:solidFill>
            <a:prstDash val="solid"/>
            <a:round/>
            <a:headEnd len="sm" w="sm" type="none"/>
            <a:tailEnd len="sm" w="sm" type="none"/>
          </a:ln>
        </p:spPr>
      </p:pic>
      <p:pic>
        <p:nvPicPr>
          <p:cNvPr id="111" name="Google Shape;111;p18"/>
          <p:cNvPicPr preferRelativeResize="0"/>
          <p:nvPr/>
        </p:nvPicPr>
        <p:blipFill>
          <a:blip r:embed="rId6">
            <a:alphaModFix/>
          </a:blip>
          <a:stretch>
            <a:fillRect/>
          </a:stretch>
        </p:blipFill>
        <p:spPr>
          <a:xfrm>
            <a:off x="2546845" y="1528400"/>
            <a:ext cx="1059176" cy="1571100"/>
          </a:xfrm>
          <a:prstGeom prst="rect">
            <a:avLst/>
          </a:prstGeom>
          <a:noFill/>
          <a:ln cap="flat" cmpd="sng" w="9525">
            <a:solidFill>
              <a:schemeClr val="dk1"/>
            </a:solidFill>
            <a:prstDash val="solid"/>
            <a:round/>
            <a:headEnd len="sm" w="sm" type="none"/>
            <a:tailEnd len="sm" w="sm" type="none"/>
          </a:ln>
        </p:spPr>
      </p:pic>
      <p:pic>
        <p:nvPicPr>
          <p:cNvPr id="112" name="Google Shape;112;p18"/>
          <p:cNvPicPr preferRelativeResize="0"/>
          <p:nvPr/>
        </p:nvPicPr>
        <p:blipFill>
          <a:blip r:embed="rId7">
            <a:alphaModFix/>
          </a:blip>
          <a:stretch>
            <a:fillRect/>
          </a:stretch>
        </p:blipFill>
        <p:spPr>
          <a:xfrm>
            <a:off x="2301900" y="3420000"/>
            <a:ext cx="1576859" cy="1571101"/>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Sources</a:t>
            </a:r>
            <a:endParaRPr/>
          </a:p>
        </p:txBody>
      </p:sp>
      <p:sp>
        <p:nvSpPr>
          <p:cNvPr id="118" name="Google Shape;118;p1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298450" lvl="0" marL="457200" rtl="0" algn="l">
              <a:lnSpc>
                <a:spcPct val="100000"/>
              </a:lnSpc>
              <a:spcBef>
                <a:spcPts val="0"/>
              </a:spcBef>
              <a:spcAft>
                <a:spcPts val="0"/>
              </a:spcAft>
              <a:buClr>
                <a:schemeClr val="dk1"/>
              </a:buClr>
              <a:buSzPts val="1100"/>
              <a:buAutoNum type="arabicPeriod"/>
            </a:pPr>
            <a:r>
              <a:rPr lang="en" sz="1100">
                <a:solidFill>
                  <a:schemeClr val="accent2"/>
                </a:solidFill>
              </a:rPr>
              <a:t>“</a:t>
            </a:r>
            <a:r>
              <a:rPr lang="en" sz="1100" u="sng">
                <a:solidFill>
                  <a:srgbClr val="1155CC"/>
                </a:solidFill>
                <a:hlinkClick r:id="rId3">
                  <a:extLst>
                    <a:ext uri="{A12FA001-AC4F-418D-AE19-62706E023703}">
                      <ahyp:hlinkClr val="tx"/>
                    </a:ext>
                  </a:extLst>
                </a:hlinkClick>
              </a:rPr>
              <a:t>A player from the Florida State University football</a:t>
            </a:r>
            <a:r>
              <a:rPr lang="en" sz="1100">
                <a:solidFill>
                  <a:schemeClr val="accent2"/>
                </a:solidFill>
              </a:rPr>
              <a:t>” from Defense Visual Information Distribution Service is under the Public Domain</a:t>
            </a:r>
            <a:endParaRPr sz="1100">
              <a:solidFill>
                <a:schemeClr val="accent2"/>
              </a:solidFill>
            </a:endParaRPr>
          </a:p>
          <a:p>
            <a:pPr indent="-298450" lvl="0" marL="457200" rtl="0" algn="l">
              <a:lnSpc>
                <a:spcPct val="100000"/>
              </a:lnSpc>
              <a:spcBef>
                <a:spcPts val="0"/>
              </a:spcBef>
              <a:spcAft>
                <a:spcPts val="0"/>
              </a:spcAft>
              <a:buClr>
                <a:schemeClr val="dk1"/>
              </a:buClr>
              <a:buSzPts val="1100"/>
              <a:buAutoNum type="arabicPeriod"/>
            </a:pPr>
            <a:r>
              <a:rPr lang="en" sz="1100">
                <a:solidFill>
                  <a:schemeClr val="accent2"/>
                </a:solidFill>
              </a:rPr>
              <a:t>“</a:t>
            </a:r>
            <a:r>
              <a:rPr lang="en" sz="1100" u="sng">
                <a:solidFill>
                  <a:srgbClr val="1155CC"/>
                </a:solidFill>
                <a:hlinkClick r:id="rId4">
                  <a:extLst>
                    <a:ext uri="{A12FA001-AC4F-418D-AE19-62706E023703}">
                      <ahyp:hlinkClr val="tx"/>
                    </a:ext>
                  </a:extLst>
                </a:hlinkClick>
              </a:rPr>
              <a:t>Orlando Pride players celebrate</a:t>
            </a:r>
            <a:r>
              <a:rPr lang="en" sz="1100">
                <a:solidFill>
                  <a:schemeClr val="accent2"/>
                </a:solidFill>
              </a:rPr>
              <a:t>” by Jamie Smed is licensed under </a:t>
            </a:r>
            <a:r>
              <a:rPr lang="en" sz="1100" u="sng">
                <a:solidFill>
                  <a:srgbClr val="1155CC"/>
                </a:solidFill>
                <a:hlinkClick r:id="rId5">
                  <a:extLst>
                    <a:ext uri="{A12FA001-AC4F-418D-AE19-62706E023703}">
                      <ahyp:hlinkClr val="tx"/>
                    </a:ext>
                  </a:extLst>
                </a:hlinkClick>
              </a:rPr>
              <a:t>CC BY 2.0 </a:t>
            </a:r>
            <a:endParaRPr sz="1100">
              <a:solidFill>
                <a:srgbClr val="1155CC"/>
              </a:solidFill>
            </a:endParaRPr>
          </a:p>
          <a:p>
            <a:pPr indent="-298450" lvl="0" marL="457200" rtl="0" algn="l">
              <a:lnSpc>
                <a:spcPct val="100000"/>
              </a:lnSpc>
              <a:spcBef>
                <a:spcPts val="0"/>
              </a:spcBef>
              <a:spcAft>
                <a:spcPts val="0"/>
              </a:spcAft>
              <a:buClr>
                <a:schemeClr val="dk1"/>
              </a:buClr>
              <a:buSzPts val="1100"/>
              <a:buAutoNum type="arabicPeriod"/>
            </a:pPr>
            <a:r>
              <a:rPr lang="en" sz="1100">
                <a:solidFill>
                  <a:schemeClr val="accent2"/>
                </a:solidFill>
              </a:rPr>
              <a:t>“</a:t>
            </a:r>
            <a:r>
              <a:rPr lang="en" sz="1100" u="sng">
                <a:solidFill>
                  <a:srgbClr val="1155CC"/>
                </a:solidFill>
                <a:hlinkClick r:id="rId6">
                  <a:extLst>
                    <a:ext uri="{A12FA001-AC4F-418D-AE19-62706E023703}">
                      <ahyp:hlinkClr val="tx"/>
                    </a:ext>
                  </a:extLst>
                </a:hlinkClick>
              </a:rPr>
              <a:t>Pride of the Sunshine UF Marching Band</a:t>
            </a:r>
            <a:r>
              <a:rPr lang="en" sz="1100">
                <a:solidFill>
                  <a:schemeClr val="accent2"/>
                </a:solidFill>
              </a:rPr>
              <a:t>” by Fliry Vorru is licensed under </a:t>
            </a:r>
            <a:r>
              <a:rPr lang="en" sz="1100" u="sng">
                <a:solidFill>
                  <a:srgbClr val="1155CC"/>
                </a:solidFill>
                <a:hlinkClick r:id="rId7">
                  <a:extLst>
                    <a:ext uri="{A12FA001-AC4F-418D-AE19-62706E023703}">
                      <ahyp:hlinkClr val="tx"/>
                    </a:ext>
                  </a:extLst>
                </a:hlinkClick>
              </a:rPr>
              <a:t>CC BY-SA 3.0</a:t>
            </a:r>
            <a:endParaRPr sz="1100">
              <a:solidFill>
                <a:srgbClr val="1155CC"/>
              </a:solidFill>
            </a:endParaRPr>
          </a:p>
          <a:p>
            <a:pPr indent="-298450" lvl="0" marL="457200" rtl="0" algn="l">
              <a:lnSpc>
                <a:spcPct val="100000"/>
              </a:lnSpc>
              <a:spcBef>
                <a:spcPts val="0"/>
              </a:spcBef>
              <a:spcAft>
                <a:spcPts val="0"/>
              </a:spcAft>
              <a:buClr>
                <a:schemeClr val="dk1"/>
              </a:buClr>
              <a:buSzPts val="1100"/>
              <a:buAutoNum type="arabicPeriod"/>
            </a:pPr>
            <a:r>
              <a:rPr lang="en" sz="1100">
                <a:solidFill>
                  <a:schemeClr val="dk1"/>
                </a:solidFill>
              </a:rPr>
              <a:t>“</a:t>
            </a:r>
            <a:r>
              <a:rPr lang="en" sz="1100" u="sng">
                <a:solidFill>
                  <a:srgbClr val="1155CC"/>
                </a:solidFill>
                <a:hlinkClick r:id="rId8">
                  <a:extLst>
                    <a:ext uri="{A12FA001-AC4F-418D-AE19-62706E023703}">
                      <ahyp:hlinkClr val="tx"/>
                    </a:ext>
                  </a:extLst>
                </a:hlinkClick>
              </a:rPr>
              <a:t>Raymond James Stadium</a:t>
            </a:r>
            <a:r>
              <a:rPr lang="en" sz="1100">
                <a:solidFill>
                  <a:schemeClr val="dk1"/>
                </a:solidFill>
              </a:rPr>
              <a:t>” by AHeneen is licensed under </a:t>
            </a:r>
            <a:r>
              <a:rPr lang="en" sz="1100" u="sng">
                <a:solidFill>
                  <a:srgbClr val="1155CC"/>
                </a:solidFill>
                <a:hlinkClick r:id="rId9">
                  <a:extLst>
                    <a:ext uri="{A12FA001-AC4F-418D-AE19-62706E023703}">
                      <ahyp:hlinkClr val="tx"/>
                    </a:ext>
                  </a:extLst>
                </a:hlinkClick>
              </a:rPr>
              <a:t>CC BY-SA 3.0</a:t>
            </a:r>
            <a:endParaRPr sz="1100">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 sz="1100">
                <a:solidFill>
                  <a:schemeClr val="dk1"/>
                </a:solidFill>
              </a:rPr>
              <a:t>“</a:t>
            </a:r>
            <a:r>
              <a:rPr lang="en" sz="1100" u="sng">
                <a:solidFill>
                  <a:srgbClr val="1155CC"/>
                </a:solidFill>
                <a:hlinkClick r:id="rId10">
                  <a:extLst>
                    <a:ext uri="{A12FA001-AC4F-418D-AE19-62706E023703}">
                      <ahyp:hlinkClr val="tx"/>
                    </a:ext>
                  </a:extLst>
                </a:hlinkClick>
              </a:rPr>
              <a:t>Gator fans</a:t>
            </a:r>
            <a:r>
              <a:rPr lang="en" sz="1100">
                <a:solidFill>
                  <a:schemeClr val="dk1"/>
                </a:solidFill>
              </a:rPr>
              <a:t>” from the University of Florida’s Gator Nation News belongs to the University of Florida</a:t>
            </a:r>
            <a:endParaRPr sz="1100">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 sz="1100">
                <a:solidFill>
                  <a:schemeClr val="dk1"/>
                </a:solidFill>
              </a:rPr>
              <a:t>“</a:t>
            </a:r>
            <a:r>
              <a:rPr lang="en" sz="1100" u="sng">
                <a:solidFill>
                  <a:srgbClr val="1155CC"/>
                </a:solidFill>
                <a:hlinkClick r:id="rId11">
                  <a:extLst>
                    <a:ext uri="{A12FA001-AC4F-418D-AE19-62706E023703}">
                      <ahyp:hlinkClr val="tx"/>
                    </a:ext>
                  </a:extLst>
                </a:hlinkClick>
              </a:rPr>
              <a:t>Guide to Game Day</a:t>
            </a:r>
            <a:r>
              <a:rPr lang="en" sz="1100">
                <a:solidFill>
                  <a:schemeClr val="dk1"/>
                </a:solidFill>
              </a:rPr>
              <a:t>” by Gabriella Reina belongs to the University of Central Florida</a:t>
            </a:r>
            <a:endParaRPr sz="1100">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 sz="1100">
                <a:solidFill>
                  <a:schemeClr val="dk1"/>
                </a:solidFill>
              </a:rPr>
              <a:t>“</a:t>
            </a:r>
            <a:r>
              <a:rPr lang="en" sz="1100" u="sng">
                <a:solidFill>
                  <a:srgbClr val="1155CC"/>
                </a:solidFill>
                <a:hlinkClick r:id="rId12">
                  <a:extLst>
                    <a:ext uri="{A12FA001-AC4F-418D-AE19-62706E023703}">
                      <ahyp:hlinkClr val="tx"/>
                    </a:ext>
                  </a:extLst>
                </a:hlinkClick>
              </a:rPr>
              <a:t>Jacksonville Jaguars unif</a:t>
            </a:r>
            <a:r>
              <a:rPr lang="en" sz="1100">
                <a:solidFill>
                  <a:schemeClr val="dk1"/>
                </a:solidFill>
              </a:rPr>
              <a:t>” by Fernando Martello is licensed under </a:t>
            </a:r>
            <a:r>
              <a:rPr lang="en" sz="1100" u="sng">
                <a:solidFill>
                  <a:srgbClr val="1155CC"/>
                </a:solidFill>
                <a:hlinkClick r:id="rId13">
                  <a:extLst>
                    <a:ext uri="{A12FA001-AC4F-418D-AE19-62706E023703}">
                      <ahyp:hlinkClr val="tx"/>
                    </a:ext>
                  </a:extLst>
                </a:hlinkClick>
              </a:rPr>
              <a:t>CC BY-SA 4.0</a:t>
            </a:r>
            <a:endParaRPr sz="1100">
              <a:solidFill>
                <a:srgbClr val="1155CC"/>
              </a:solidFill>
            </a:endParaRPr>
          </a:p>
          <a:p>
            <a:pPr indent="-298450" lvl="0" marL="457200" rtl="0" algn="l">
              <a:lnSpc>
                <a:spcPct val="100000"/>
              </a:lnSpc>
              <a:spcBef>
                <a:spcPts val="0"/>
              </a:spcBef>
              <a:spcAft>
                <a:spcPts val="0"/>
              </a:spcAft>
              <a:buClr>
                <a:schemeClr val="dk1"/>
              </a:buClr>
              <a:buSzPts val="1100"/>
              <a:buAutoNum type="arabicPeriod"/>
            </a:pPr>
            <a:r>
              <a:rPr lang="en" sz="1100">
                <a:solidFill>
                  <a:schemeClr val="dk1"/>
                </a:solidFill>
              </a:rPr>
              <a:t>“</a:t>
            </a:r>
            <a:r>
              <a:rPr lang="en" sz="1100" u="sng">
                <a:solidFill>
                  <a:srgbClr val="1155CC"/>
                </a:solidFill>
                <a:hlinkClick r:id="rId14">
                  <a:extLst>
                    <a:ext uri="{A12FA001-AC4F-418D-AE19-62706E023703}">
                      <ahyp:hlinkClr val="tx"/>
                    </a:ext>
                  </a:extLst>
                </a:hlinkClick>
              </a:rPr>
              <a:t>Florida Gators fight song</a:t>
            </a:r>
            <a:r>
              <a:rPr lang="en" sz="1100">
                <a:solidFill>
                  <a:schemeClr val="dk1"/>
                </a:solidFill>
              </a:rPr>
              <a:t>” from collegefighttunes</a:t>
            </a:r>
            <a:endParaRPr sz="1100">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 sz="1100">
                <a:solidFill>
                  <a:schemeClr val="dk1"/>
                </a:solidFill>
              </a:rPr>
              <a:t>“</a:t>
            </a:r>
            <a:r>
              <a:rPr lang="en" sz="1100" u="sng">
                <a:solidFill>
                  <a:srgbClr val="1155CC"/>
                </a:solidFill>
                <a:hlinkClick r:id="rId15">
                  <a:extLst>
                    <a:ext uri="{A12FA001-AC4F-418D-AE19-62706E023703}">
                      <ahyp:hlinkClr val="tx"/>
                    </a:ext>
                  </a:extLst>
                </a:hlinkClick>
              </a:rPr>
              <a:t>UCF Alma Mater</a:t>
            </a:r>
            <a:r>
              <a:rPr lang="en" sz="1100">
                <a:solidFill>
                  <a:schemeClr val="dk1"/>
                </a:solidFill>
              </a:rPr>
              <a:t>” by the University of Central Florida </a:t>
            </a:r>
            <a:endParaRPr sz="1100">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 sz="1100">
                <a:solidFill>
                  <a:schemeClr val="accent2"/>
                </a:solidFill>
              </a:rPr>
              <a:t>“</a:t>
            </a:r>
            <a:r>
              <a:rPr lang="en" sz="1100" u="sng">
                <a:solidFill>
                  <a:srgbClr val="1155CC"/>
                </a:solidFill>
                <a:hlinkClick r:id="rId16">
                  <a:extLst>
                    <a:ext uri="{A12FA001-AC4F-418D-AE19-62706E023703}">
                      <ahyp:hlinkClr val="tx"/>
                    </a:ext>
                  </a:extLst>
                </a:hlinkClick>
              </a:rPr>
              <a:t>Flag of the United States</a:t>
            </a:r>
            <a:r>
              <a:rPr lang="en" sz="1100">
                <a:solidFill>
                  <a:schemeClr val="accent2"/>
                </a:solidFill>
              </a:rPr>
              <a:t>” </a:t>
            </a:r>
            <a:r>
              <a:rPr lang="en" sz="1100">
                <a:solidFill>
                  <a:srgbClr val="30272E"/>
                </a:solidFill>
              </a:rPr>
              <a:t>is under the Public Domain</a:t>
            </a:r>
            <a:endParaRPr sz="1100">
              <a:solidFill>
                <a:srgbClr val="30272E"/>
              </a:solidFill>
            </a:endParaRPr>
          </a:p>
          <a:p>
            <a:pPr indent="-298450" lvl="0" marL="457200" rtl="0" algn="l">
              <a:lnSpc>
                <a:spcPct val="100000"/>
              </a:lnSpc>
              <a:spcBef>
                <a:spcPts val="0"/>
              </a:spcBef>
              <a:spcAft>
                <a:spcPts val="0"/>
              </a:spcAft>
              <a:buClr>
                <a:schemeClr val="dk1"/>
              </a:buClr>
              <a:buSzPts val="1100"/>
              <a:buAutoNum type="arabicPeriod"/>
            </a:pPr>
            <a:r>
              <a:rPr lang="en" sz="1100">
                <a:solidFill>
                  <a:srgbClr val="30272E"/>
                </a:solidFill>
              </a:rPr>
              <a:t>“</a:t>
            </a:r>
            <a:r>
              <a:rPr lang="en" sz="1100" u="sng">
                <a:solidFill>
                  <a:srgbClr val="1155CC"/>
                </a:solidFill>
                <a:hlinkClick r:id="rId17">
                  <a:extLst>
                    <a:ext uri="{A12FA001-AC4F-418D-AE19-62706E023703}">
                      <ahyp:hlinkClr val="tx"/>
                    </a:ext>
                  </a:extLst>
                </a:hlinkClick>
              </a:rPr>
              <a:t>Blank US map borders</a:t>
            </a:r>
            <a:r>
              <a:rPr lang="en" sz="1100">
                <a:solidFill>
                  <a:srgbClr val="30272E"/>
                </a:solidFill>
              </a:rPr>
              <a:t>” by kaboom88 is under the Public Domain </a:t>
            </a:r>
            <a:endParaRPr sz="1100">
              <a:solidFill>
                <a:srgbClr val="30272E"/>
              </a:solidFill>
            </a:endParaRPr>
          </a:p>
          <a:p>
            <a:pPr indent="-298450" lvl="0" marL="457200" rtl="0" algn="l">
              <a:lnSpc>
                <a:spcPct val="100000"/>
              </a:lnSpc>
              <a:spcBef>
                <a:spcPts val="0"/>
              </a:spcBef>
              <a:spcAft>
                <a:spcPts val="0"/>
              </a:spcAft>
              <a:buClr>
                <a:schemeClr val="dk1"/>
              </a:buClr>
              <a:buSzPts val="1100"/>
              <a:buAutoNum type="arabicPeriod"/>
            </a:pPr>
            <a:r>
              <a:rPr lang="en" sz="1100">
                <a:solidFill>
                  <a:schemeClr val="dk1"/>
                </a:solidFill>
              </a:rPr>
              <a:t>“</a:t>
            </a:r>
            <a:r>
              <a:rPr lang="en" sz="1100" u="sng">
                <a:solidFill>
                  <a:srgbClr val="1155CC"/>
                </a:solidFill>
                <a:hlinkClick r:id="rId18">
                  <a:extLst>
                    <a:ext uri="{A12FA001-AC4F-418D-AE19-62706E023703}">
                      <ahyp:hlinkClr val="tx"/>
                    </a:ext>
                  </a:extLst>
                </a:hlinkClick>
              </a:rPr>
              <a:t>baby , infant , kid , happy , avatar icon</a:t>
            </a:r>
            <a:r>
              <a:rPr lang="en" sz="1100">
                <a:solidFill>
                  <a:schemeClr val="dk1"/>
                </a:solidFill>
              </a:rPr>
              <a:t>” by dDara is a free icon from FreeIcons</a:t>
            </a:r>
            <a:endParaRPr sz="1100">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 sz="1100">
                <a:solidFill>
                  <a:schemeClr val="dk1"/>
                </a:solidFill>
              </a:rPr>
              <a:t>“</a:t>
            </a:r>
            <a:r>
              <a:rPr lang="en" sz="1100" u="sng">
                <a:solidFill>
                  <a:srgbClr val="1155CC"/>
                </a:solidFill>
                <a:hlinkClick r:id="rId19">
                  <a:extLst>
                    <a:ext uri="{A12FA001-AC4F-418D-AE19-62706E023703}">
                      <ahyp:hlinkClr val="tx"/>
                    </a:ext>
                  </a:extLst>
                </a:hlinkClick>
              </a:rPr>
              <a:t>Test icon, tasks icon</a:t>
            </a:r>
            <a:r>
              <a:rPr lang="en" sz="1100">
                <a:solidFill>
                  <a:schemeClr val="dk1"/>
                </a:solidFill>
              </a:rPr>
              <a:t>” from icon king1 is licensed under </a:t>
            </a:r>
            <a:r>
              <a:rPr lang="en" sz="1100" u="sng">
                <a:solidFill>
                  <a:srgbClr val="1155CC"/>
                </a:solidFill>
                <a:hlinkClick r:id="rId20">
                  <a:extLst>
                    <a:ext uri="{A12FA001-AC4F-418D-AE19-62706E023703}">
                      <ahyp:hlinkClr val="tx"/>
                    </a:ext>
                  </a:extLst>
                </a:hlinkClick>
              </a:rPr>
              <a:t>CC BY 3.0</a:t>
            </a:r>
            <a:endParaRPr sz="1100"/>
          </a:p>
          <a:p>
            <a:pPr indent="-298450" lvl="0" marL="457200" rtl="0" algn="l">
              <a:lnSpc>
                <a:spcPct val="100000"/>
              </a:lnSpc>
              <a:spcBef>
                <a:spcPts val="0"/>
              </a:spcBef>
              <a:spcAft>
                <a:spcPts val="0"/>
              </a:spcAft>
              <a:buClr>
                <a:schemeClr val="dk1"/>
              </a:buClr>
              <a:buSzPts val="1100"/>
              <a:buAutoNum type="arabicPeriod"/>
            </a:pPr>
            <a:r>
              <a:rPr lang="en" sz="1100">
                <a:solidFill>
                  <a:schemeClr val="dk1"/>
                </a:solidFill>
              </a:rPr>
              <a:t>“</a:t>
            </a:r>
            <a:r>
              <a:rPr lang="en" sz="1100" u="sng">
                <a:solidFill>
                  <a:srgbClr val="1155CC"/>
                </a:solidFill>
                <a:hlinkClick r:id="rId21">
                  <a:extLst>
                    <a:ext uri="{A12FA001-AC4F-418D-AE19-62706E023703}">
                      <ahyp:hlinkClr val="tx"/>
                    </a:ext>
                  </a:extLst>
                </a:hlinkClick>
              </a:rPr>
              <a:t>Dressed in patriotic attire</a:t>
            </a:r>
            <a:r>
              <a:rPr lang="en" sz="1100">
                <a:solidFill>
                  <a:schemeClr val="dk1"/>
                </a:solidFill>
              </a:rPr>
              <a:t>” from the U.S. National Archives is under the Public Domain</a:t>
            </a:r>
            <a:endParaRPr sz="1100">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 sz="1100">
                <a:solidFill>
                  <a:schemeClr val="dk1"/>
                </a:solidFill>
              </a:rPr>
              <a:t>“</a:t>
            </a:r>
            <a:r>
              <a:rPr lang="en" sz="1100" u="sng">
                <a:solidFill>
                  <a:srgbClr val="1155CC"/>
                </a:solidFill>
                <a:hlinkClick r:id="rId22">
                  <a:extLst>
                    <a:ext uri="{A12FA001-AC4F-418D-AE19-62706E023703}">
                      <ahyp:hlinkClr val="tx"/>
                    </a:ext>
                  </a:extLst>
                </a:hlinkClick>
              </a:rPr>
              <a:t>American flag waving in the wind</a:t>
            </a:r>
            <a:r>
              <a:rPr lang="en" sz="1100">
                <a:solidFill>
                  <a:schemeClr val="dk1"/>
                </a:solidFill>
              </a:rPr>
              <a:t>” from Altered Snaps is licensed under the </a:t>
            </a:r>
            <a:r>
              <a:rPr lang="en" sz="1100" u="sng">
                <a:solidFill>
                  <a:srgbClr val="1155CC"/>
                </a:solidFill>
                <a:hlinkClick r:id="rId23">
                  <a:extLst>
                    <a:ext uri="{A12FA001-AC4F-418D-AE19-62706E023703}">
                      <ahyp:hlinkClr val="tx"/>
                    </a:ext>
                  </a:extLst>
                </a:hlinkClick>
              </a:rPr>
              <a:t>Pexels License</a:t>
            </a:r>
            <a:endParaRPr sz="1100">
              <a:solidFill>
                <a:srgbClr val="1155CC"/>
              </a:solidFill>
            </a:endParaRPr>
          </a:p>
          <a:p>
            <a:pPr indent="-298450" lvl="0" marL="457200" rtl="0" algn="l">
              <a:lnSpc>
                <a:spcPct val="120000"/>
              </a:lnSpc>
              <a:spcBef>
                <a:spcPts val="0"/>
              </a:spcBef>
              <a:spcAft>
                <a:spcPts val="0"/>
              </a:spcAft>
              <a:buClr>
                <a:schemeClr val="dk1"/>
              </a:buClr>
              <a:buSzPts val="1100"/>
              <a:buAutoNum type="arabicPeriod"/>
            </a:pPr>
            <a:r>
              <a:rPr lang="en" sz="1100">
                <a:solidFill>
                  <a:schemeClr val="dk1"/>
                </a:solidFill>
              </a:rPr>
              <a:t>“</a:t>
            </a:r>
            <a:r>
              <a:rPr lang="en" sz="1100" u="sng">
                <a:solidFill>
                  <a:srgbClr val="1155CC"/>
                </a:solidFill>
                <a:hlinkClick r:id="rId24">
                  <a:extLst>
                    <a:ext uri="{A12FA001-AC4F-418D-AE19-62706E023703}">
                      <ahyp:hlinkClr val="tx"/>
                    </a:ext>
                  </a:extLst>
                </a:hlinkClick>
              </a:rPr>
              <a:t>National Anthem of the USA The Star Spangled Banner</a:t>
            </a:r>
            <a:r>
              <a:rPr lang="en" sz="1100">
                <a:solidFill>
                  <a:schemeClr val="dk1"/>
                </a:solidFill>
              </a:rPr>
              <a:t>” by DN Anthems is licensed under Creative Commons on Youtube.</a:t>
            </a:r>
            <a:endParaRPr sz="1100">
              <a:solidFill>
                <a:schemeClr val="dk1"/>
              </a:solidFill>
            </a:endParaRPr>
          </a:p>
          <a:p>
            <a:pPr indent="-298450" lvl="0" marL="457200" rtl="0" algn="l">
              <a:lnSpc>
                <a:spcPct val="120000"/>
              </a:lnSpc>
              <a:spcBef>
                <a:spcPts val="0"/>
              </a:spcBef>
              <a:spcAft>
                <a:spcPts val="0"/>
              </a:spcAft>
              <a:buClr>
                <a:schemeClr val="dk1"/>
              </a:buClr>
              <a:buSzPts val="1100"/>
              <a:buAutoNum type="arabicPeriod"/>
            </a:pPr>
            <a:r>
              <a:rPr lang="en" sz="1100">
                <a:solidFill>
                  <a:schemeClr val="dk1"/>
                </a:solidFill>
              </a:rPr>
              <a:t>“</a:t>
            </a:r>
            <a:r>
              <a:rPr lang="en" sz="1100" u="sng">
                <a:solidFill>
                  <a:srgbClr val="1155CC"/>
                </a:solidFill>
                <a:hlinkClick r:id="rId25">
                  <a:extLst>
                    <a:ext uri="{A12FA001-AC4F-418D-AE19-62706E023703}">
                      <ahyp:hlinkClr val="tx"/>
                    </a:ext>
                  </a:extLst>
                </a:hlinkClick>
              </a:rPr>
              <a:t>Capitol Hill 4th of July Parade 2014</a:t>
            </a:r>
            <a:r>
              <a:rPr lang="en" sz="1100">
                <a:solidFill>
                  <a:schemeClr val="dk1"/>
                </a:solidFill>
              </a:rPr>
              <a:t>” by Mike Licht is licensed under </a:t>
            </a:r>
            <a:r>
              <a:rPr lang="en" sz="1100" u="sng">
                <a:solidFill>
                  <a:srgbClr val="1155CC"/>
                </a:solidFill>
                <a:hlinkClick r:id="rId26">
                  <a:extLst>
                    <a:ext uri="{A12FA001-AC4F-418D-AE19-62706E023703}">
                      <ahyp:hlinkClr val="tx"/>
                    </a:ext>
                  </a:extLst>
                </a:hlinkClick>
              </a:rPr>
              <a:t>CC BY 2.0</a:t>
            </a:r>
            <a:endParaRPr sz="1100">
              <a:solidFill>
                <a:srgbClr val="1155CC"/>
              </a:solidFill>
            </a:endParaRPr>
          </a:p>
          <a:p>
            <a:pPr indent="-298450" lvl="0" marL="457200" rtl="0" algn="l">
              <a:spcBef>
                <a:spcPts val="0"/>
              </a:spcBef>
              <a:spcAft>
                <a:spcPts val="0"/>
              </a:spcAft>
              <a:buClr>
                <a:schemeClr val="dk1"/>
              </a:buClr>
              <a:buSzPts val="1100"/>
              <a:buAutoNum type="arabicPeriod"/>
            </a:pPr>
            <a:r>
              <a:rPr lang="en" sz="1100">
                <a:solidFill>
                  <a:schemeClr val="dk1"/>
                </a:solidFill>
              </a:rPr>
              <a:t>“</a:t>
            </a:r>
            <a:r>
              <a:rPr lang="en" sz="1100" u="sng">
                <a:solidFill>
                  <a:srgbClr val="1155CC"/>
                </a:solidFill>
                <a:hlinkClick r:id="rId27">
                  <a:extLst>
                    <a:ext uri="{A12FA001-AC4F-418D-AE19-62706E023703}">
                      <ahyp:hlinkClr val="tx"/>
                    </a:ext>
                  </a:extLst>
                </a:hlinkClick>
              </a:rPr>
              <a:t>Naturalization Ceremony Grand Canyon 20100923mq 0784</a:t>
            </a:r>
            <a:r>
              <a:rPr lang="en" sz="1100">
                <a:solidFill>
                  <a:schemeClr val="dk1"/>
                </a:solidFill>
              </a:rPr>
              <a:t>” from Grand Canyon Natural Park is licensed under</a:t>
            </a:r>
            <a:r>
              <a:rPr lang="en" sz="1100">
                <a:solidFill>
                  <a:srgbClr val="1155CC"/>
                </a:solidFill>
              </a:rPr>
              <a:t> </a:t>
            </a:r>
            <a:r>
              <a:rPr lang="en" sz="1100" u="sng">
                <a:solidFill>
                  <a:srgbClr val="1155CC"/>
                </a:solidFill>
                <a:hlinkClick r:id="rId28">
                  <a:extLst>
                    <a:ext uri="{A12FA001-AC4F-418D-AE19-62706E023703}">
                      <ahyp:hlinkClr val="tx"/>
                    </a:ext>
                  </a:extLst>
                </a:hlinkClick>
              </a:rPr>
              <a:t>CC BY 2.0</a:t>
            </a:r>
            <a:endParaRPr sz="1100">
              <a:solidFill>
                <a:srgbClr val="1155CC"/>
              </a:solidFill>
            </a:endParaRPr>
          </a:p>
        </p:txBody>
      </p:sp>
      <p:pic>
        <p:nvPicPr>
          <p:cNvPr id="119" name="Google Shape;119;p19"/>
          <p:cNvPicPr preferRelativeResize="0"/>
          <p:nvPr/>
        </p:nvPicPr>
        <p:blipFill>
          <a:blip r:embed="rId29">
            <a:alphaModFix/>
          </a:blip>
          <a:stretch>
            <a:fillRect/>
          </a:stretch>
        </p:blipFill>
        <p:spPr>
          <a:xfrm>
            <a:off x="8148325" y="4653925"/>
            <a:ext cx="889075" cy="3408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