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2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df08dae7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df08dae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df08dae7f_2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edf08dae7f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05603d8b3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05603d8b3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10" Type="http://schemas.openxmlformats.org/officeDocument/2006/relationships/image" Target="../media/image1.png"/><Relationship Id="rId9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9.png"/><Relationship Id="rId7" Type="http://schemas.openxmlformats.org/officeDocument/2006/relationships/image" Target="../media/image7.png"/><Relationship Id="rId8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hyperlink" Target="https://freeicons.io/my-best-friend-icon-set/kind-trust-happy-bestfriend-pleasure-icon-378842" TargetMode="External"/><Relationship Id="rId10" Type="http://schemas.openxmlformats.org/officeDocument/2006/relationships/hyperlink" Target="https://creativecommons.org/licenses/by/3.0/" TargetMode="External"/><Relationship Id="rId13" Type="http://schemas.openxmlformats.org/officeDocument/2006/relationships/hyperlink" Target="https://creativecommons.org/licenses/by/3.0/" TargetMode="External"/><Relationship Id="rId12" Type="http://schemas.openxmlformats.org/officeDocument/2006/relationships/hyperlink" Target="https://freeicons.io/education/math-school-teacher-teaching-icon-38387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freepik.com/free-vector/school-building-bus-with-kids-scene_4939241.htm?query=school#from_view=detail_alsolike" TargetMode="External"/><Relationship Id="rId4" Type="http://schemas.openxmlformats.org/officeDocument/2006/relationships/hyperlink" Target="https://www.freepikcompany.com/legal?_gl=1*14u71pb*fp_ga*NjI4NDc0NTUyLjE2ODIwMTA0NjU.*fp_ga_QWX66025LC*MTY4NDQxMTUzMS4zLjEuMTY4NDQxMTgzNy42MC4wLjA.*_ga*NjI4NDc0NTUyLjE2ODIwMTA0NjU.*_ga_18B6QPTJPC*MTY4NDQxMTUzMi4zLjEuMTY4NDQxMTgzOC41OS4wLjA.#nav-freepik-license" TargetMode="External"/><Relationship Id="rId9" Type="http://schemas.openxmlformats.org/officeDocument/2006/relationships/hyperlink" Target="https://freeicons.io/ios-edge-glyph/fire-icon-29384" TargetMode="External"/><Relationship Id="rId15" Type="http://schemas.openxmlformats.org/officeDocument/2006/relationships/hyperlink" Target="https://creativecommons.org/licenses/by/3.0/" TargetMode="External"/><Relationship Id="rId14" Type="http://schemas.openxmlformats.org/officeDocument/2006/relationships/hyperlink" Target="https://freeicons.io/educational-icons/scholl-bus-icon-29474" TargetMode="External"/><Relationship Id="rId17" Type="http://schemas.openxmlformats.org/officeDocument/2006/relationships/hyperlink" Target="https://creativecommons.org/licenses/by/3.0/" TargetMode="External"/><Relationship Id="rId16" Type="http://schemas.openxmlformats.org/officeDocument/2006/relationships/hyperlink" Target="https://freeicons.io/ui-essentials/ui-essentials-alarm-on-bell-ringing-icon-21964" TargetMode="External"/><Relationship Id="rId5" Type="http://schemas.openxmlformats.org/officeDocument/2006/relationships/hyperlink" Target="https://www.freepik.com/free-vector/bottle-water-with-apple_5825492.htm#query=food%20and%20water&amp;position=4&amp;from_view=search&amp;track=ais" TargetMode="External"/><Relationship Id="rId19" Type="http://schemas.openxmlformats.org/officeDocument/2006/relationships/hyperlink" Target="https://creativecommons.org/licenses/by/3.0/" TargetMode="External"/><Relationship Id="rId6" Type="http://schemas.openxmlformats.org/officeDocument/2006/relationships/hyperlink" Target="https://www.freepikcompany.com/legal?_gl=1*14u71pb*fp_ga*NjI4NDc0NTUyLjE2ODIwMTA0NjU.*fp_ga_QWX66025LC*MTY4NDQxMTUzMS4zLjEuMTY4NDQxMTgzNy42MC4wLjA.*_ga*NjI4NDc0NTUyLjE2ODIwMTA0NjU.*_ga_18B6QPTJPC*MTY4NDQxMTUzMi4zLjEuMTY4NDQxMTgzOC41OS4wLjA.#nav-freepik-license" TargetMode="External"/><Relationship Id="rId18" Type="http://schemas.openxmlformats.org/officeDocument/2006/relationships/hyperlink" Target="https://freeicons.io/vegetables-and-fruits-icons/water-icon-1854" TargetMode="External"/><Relationship Id="rId7" Type="http://schemas.openxmlformats.org/officeDocument/2006/relationships/hyperlink" Target="https://freeicons.io/vegetables-and-fruits-icons/apple-icon-1630" TargetMode="External"/><Relationship Id="rId8" Type="http://schemas.openxmlformats.org/officeDocument/2006/relationships/hyperlink" Target="https://creativecommons.org/licenses/by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11700" y="154750"/>
            <a:ext cx="8520600" cy="3177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Rights</a:t>
            </a:r>
            <a:endParaRPr b="1" sz="90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Freedoms all citizens have, protected by rules and laws</a:t>
            </a:r>
            <a:endParaRPr sz="45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8989" l="0" r="0" t="6912"/>
          <a:stretch/>
        </p:blipFill>
        <p:spPr>
          <a:xfrm>
            <a:off x="2482475" y="3478750"/>
            <a:ext cx="1788501" cy="150402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b="9960" l="0" r="0" t="9968"/>
          <a:stretch/>
        </p:blipFill>
        <p:spPr>
          <a:xfrm>
            <a:off x="4830275" y="3550647"/>
            <a:ext cx="1788500" cy="1432128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0" y="-41975"/>
            <a:ext cx="9144000" cy="54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My rights as a student:</a:t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805450" y="3003350"/>
            <a:ext cx="319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Fair Treatment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5006425" y="824575"/>
            <a:ext cx="319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Basic needs met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5006425" y="3003350"/>
            <a:ext cx="319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Safe learning environment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805450" y="824575"/>
            <a:ext cx="319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Access to school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5650" y="1445250"/>
            <a:ext cx="1126500" cy="11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98725" y="1526113"/>
            <a:ext cx="964774" cy="96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7225" y="1506625"/>
            <a:ext cx="1126500" cy="11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05525" y="1587500"/>
            <a:ext cx="964774" cy="96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41650" y="3633325"/>
            <a:ext cx="1126500" cy="11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71500" y="3933125"/>
            <a:ext cx="964774" cy="96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87700" y="3290925"/>
            <a:ext cx="1301925" cy="130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311700" y="5169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Sources</a:t>
            </a:r>
            <a:endParaRPr sz="2500"/>
          </a:p>
        </p:txBody>
      </p:sp>
      <p:sp>
        <p:nvSpPr>
          <p:cNvPr id="80" name="Google Shape;80;p15"/>
          <p:cNvSpPr txBox="1"/>
          <p:nvPr/>
        </p:nvSpPr>
        <p:spPr>
          <a:xfrm>
            <a:off x="389250" y="1438325"/>
            <a:ext cx="8365500" cy="206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 building bus with kids scene</a:t>
            </a:r>
            <a:r>
              <a:rPr lang="en" sz="1200">
                <a:solidFill>
                  <a:schemeClr val="dk1"/>
                </a:solidFill>
              </a:rPr>
              <a:t>” by stockgiu is licensed under the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Bottle water with apple</a:t>
            </a:r>
            <a:r>
              <a:rPr lang="en" sz="1200">
                <a:solidFill>
                  <a:schemeClr val="dk1"/>
                </a:solidFill>
              </a:rPr>
              <a:t>” by studiogstock is licensed under the 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Apple icon</a:t>
            </a:r>
            <a:r>
              <a:rPr lang="en" sz="1200">
                <a:solidFill>
                  <a:srgbClr val="30272E"/>
                </a:solidFill>
              </a:rPr>
              <a:t>” by icon king1 is licensed under 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Fire icon</a:t>
            </a:r>
            <a:r>
              <a:rPr lang="en" sz="1200">
                <a:solidFill>
                  <a:schemeClr val="dk1"/>
                </a:solidFill>
              </a:rPr>
              <a:t>” by Fasil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Kind, trust, happy, best friend icon</a:t>
            </a:r>
            <a:r>
              <a:rPr lang="en" sz="1200">
                <a:solidFill>
                  <a:schemeClr val="dk1"/>
                </a:solidFill>
              </a:rPr>
              <a:t>” by Geotatah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Math, school, teacher, teaching icon</a:t>
            </a:r>
            <a:r>
              <a:rPr lang="en" sz="1200">
                <a:solidFill>
                  <a:schemeClr val="dk1"/>
                </a:solidFill>
              </a:rPr>
              <a:t>” by MD Badsha Meah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School, bus icon</a:t>
            </a:r>
            <a:r>
              <a:rPr lang="en" sz="1200">
                <a:solidFill>
                  <a:schemeClr val="dk1"/>
                </a:solidFill>
              </a:rPr>
              <a:t>” by Fasil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Ui , essentials , alarm , on , bell , ringing icon</a:t>
            </a:r>
            <a:r>
              <a:rPr lang="en" sz="1200">
                <a:solidFill>
                  <a:schemeClr val="dk1"/>
                </a:solidFill>
              </a:rPr>
              <a:t>” by wishforge games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Water icon</a:t>
            </a:r>
            <a:r>
              <a:rPr lang="en" sz="1200">
                <a:solidFill>
                  <a:schemeClr val="dk1"/>
                </a:solidFill>
              </a:rPr>
              <a:t>” by icon king 1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