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7772400" cx="10058400"/>
  <p:notesSz cx="6858000" cy="9144000"/>
  <p:embeddedFontLst>
    <p:embeddedFont>
      <p:font typeface="Century Gothic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CenturyGothic-boldItalic.fntdata"/><Relationship Id="rId9" Type="http://schemas.openxmlformats.org/officeDocument/2006/relationships/font" Target="fonts/CenturyGothic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CenturyGothic-regular.fntdata"/><Relationship Id="rId8" Type="http://schemas.openxmlformats.org/officeDocument/2006/relationships/font" Target="fonts/CenturyGothic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87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1210587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900" cy="1197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1000" cy="55836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indent="-3365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2pPr>
            <a:lvl3pPr indent="-3365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3pPr>
            <a:lvl4pPr indent="-3365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4pPr>
            <a:lvl5pPr indent="-3365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5pPr>
            <a:lvl6pPr indent="-3365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6pPr>
            <a:lvl7pPr indent="-3365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7pPr>
            <a:lvl8pPr indent="-3365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8pPr>
            <a:lvl9pPr indent="-3365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6830525" y="4685350"/>
            <a:ext cx="2933700" cy="28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______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______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______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______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______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______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61199" y="7388443"/>
            <a:ext cx="715775" cy="277913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258900" y="156750"/>
            <a:ext cx="3004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Century Gothic"/>
                <a:ea typeface="Century Gothic"/>
                <a:cs typeface="Century Gothic"/>
                <a:sym typeface="Century Gothic"/>
              </a:rPr>
              <a:t>Name: _________</a:t>
            </a:r>
            <a:r>
              <a:rPr b="1" lang="en" sz="1600">
                <a:latin typeface="Century Gothic"/>
                <a:ea typeface="Century Gothic"/>
                <a:cs typeface="Century Gothic"/>
                <a:sym typeface="Century Gothic"/>
              </a:rPr>
              <a:t>_______</a:t>
            </a:r>
            <a:r>
              <a:rPr b="1" lang="en" sz="1600">
                <a:latin typeface="Century Gothic"/>
                <a:ea typeface="Century Gothic"/>
                <a:cs typeface="Century Gothic"/>
                <a:sym typeface="Century Gothic"/>
              </a:rPr>
              <a:t>___</a:t>
            </a:r>
            <a:endParaRPr b="1"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57" name="Google Shape;57;p13"/>
          <p:cNvCxnSpPr/>
          <p:nvPr/>
        </p:nvCxnSpPr>
        <p:spPr>
          <a:xfrm>
            <a:off x="-197806" y="3763908"/>
            <a:ext cx="10282800" cy="93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58" name="Google Shape;58;p13"/>
          <p:cNvCxnSpPr/>
          <p:nvPr/>
        </p:nvCxnSpPr>
        <p:spPr>
          <a:xfrm>
            <a:off x="3263368" y="-86998"/>
            <a:ext cx="58200" cy="79464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59" name="Google Shape;59;p13"/>
          <p:cNvSpPr txBox="1"/>
          <p:nvPr/>
        </p:nvSpPr>
        <p:spPr>
          <a:xfrm>
            <a:off x="329700" y="692175"/>
            <a:ext cx="2933700" cy="28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______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______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______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______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______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______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150475" y="4036325"/>
            <a:ext cx="3004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Century Gothic"/>
                <a:ea typeface="Century Gothic"/>
                <a:cs typeface="Century Gothic"/>
                <a:sym typeface="Century Gothic"/>
              </a:rPr>
              <a:t>Name: ___________________</a:t>
            </a:r>
            <a:endParaRPr b="1"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221275" y="4571750"/>
            <a:ext cx="2933700" cy="28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______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______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______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______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______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______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3538400" y="270350"/>
            <a:ext cx="3004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Century Gothic"/>
                <a:ea typeface="Century Gothic"/>
                <a:cs typeface="Century Gothic"/>
                <a:sym typeface="Century Gothic"/>
              </a:rPr>
              <a:t>Name: ___________________</a:t>
            </a:r>
            <a:endParaRPr b="1"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3" name="Google Shape;63;p13"/>
          <p:cNvSpPr txBox="1"/>
          <p:nvPr/>
        </p:nvSpPr>
        <p:spPr>
          <a:xfrm>
            <a:off x="3609200" y="805775"/>
            <a:ext cx="2933700" cy="28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______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______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______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______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______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______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4" name="Google Shape;64;p13"/>
          <p:cNvSpPr txBox="1"/>
          <p:nvPr/>
        </p:nvSpPr>
        <p:spPr>
          <a:xfrm>
            <a:off x="3429975" y="4149925"/>
            <a:ext cx="3004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Century Gothic"/>
                <a:ea typeface="Century Gothic"/>
                <a:cs typeface="Century Gothic"/>
                <a:sym typeface="Century Gothic"/>
              </a:rPr>
              <a:t>Name: ___________________</a:t>
            </a:r>
            <a:endParaRPr b="1"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5" name="Google Shape;65;p13"/>
          <p:cNvSpPr txBox="1"/>
          <p:nvPr/>
        </p:nvSpPr>
        <p:spPr>
          <a:xfrm>
            <a:off x="3500775" y="4685350"/>
            <a:ext cx="2933700" cy="28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______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______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______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______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______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______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6" name="Google Shape;66;p13"/>
          <p:cNvSpPr txBox="1"/>
          <p:nvPr/>
        </p:nvSpPr>
        <p:spPr>
          <a:xfrm>
            <a:off x="6868150" y="270350"/>
            <a:ext cx="3004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Century Gothic"/>
                <a:ea typeface="Century Gothic"/>
                <a:cs typeface="Century Gothic"/>
                <a:sym typeface="Century Gothic"/>
              </a:rPr>
              <a:t>Name: ___________________</a:t>
            </a:r>
            <a:endParaRPr b="1"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7" name="Google Shape;67;p13"/>
          <p:cNvSpPr txBox="1"/>
          <p:nvPr/>
        </p:nvSpPr>
        <p:spPr>
          <a:xfrm>
            <a:off x="6938950" y="805775"/>
            <a:ext cx="2933700" cy="28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______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______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______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______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______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______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8" name="Google Shape;68;p13"/>
          <p:cNvSpPr txBox="1"/>
          <p:nvPr/>
        </p:nvSpPr>
        <p:spPr>
          <a:xfrm>
            <a:off x="6759725" y="4149925"/>
            <a:ext cx="3004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Century Gothic"/>
                <a:ea typeface="Century Gothic"/>
                <a:cs typeface="Century Gothic"/>
                <a:sym typeface="Century Gothic"/>
              </a:rPr>
              <a:t>Name: ___________________</a:t>
            </a:r>
            <a:endParaRPr b="1"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69" name="Google Shape;69;p13"/>
          <p:cNvCxnSpPr/>
          <p:nvPr/>
        </p:nvCxnSpPr>
        <p:spPr>
          <a:xfrm>
            <a:off x="6635618" y="2"/>
            <a:ext cx="58200" cy="79464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