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Century Gothic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CenturyGothic-boldItalic.fntdata"/><Relationship Id="rId9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CenturyGothic-regular.fntdata"/><Relationship Id="rId8" Type="http://schemas.openxmlformats.org/officeDocument/2006/relationships/font" Target="fonts/CenturyGothi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144b932eb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144b932eb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30272E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-92050" y="103550"/>
            <a:ext cx="9236100" cy="10272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600">
                <a:latin typeface="Century Gothic"/>
                <a:ea typeface="Century Gothic"/>
                <a:cs typeface="Century Gothic"/>
                <a:sym typeface="Century Gothic"/>
              </a:rPr>
              <a:t>Three Levels of Government</a:t>
            </a:r>
            <a:endParaRPr b="1" sz="4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81663" y="1323175"/>
            <a:ext cx="3688670" cy="370794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