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98150"/>
            <a:ext cx="8520600" cy="110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700">
                <a:latin typeface="Century Gothic"/>
                <a:ea typeface="Century Gothic"/>
                <a:cs typeface="Century Gothic"/>
                <a:sym typeface="Century Gothic"/>
              </a:rPr>
              <a:t>Government</a:t>
            </a:r>
            <a:endParaRPr b="1" sz="67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541300" y="1306050"/>
            <a:ext cx="8157300" cy="253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elected people who make and enforce laws</a:t>
            </a:r>
            <a:endParaRPr sz="39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6450" y="2823625"/>
            <a:ext cx="2171099" cy="217109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