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3"/>
  </p:notesMasterIdLst>
  <p:sldIdLst>
    <p:sldId id="256" r:id="rId2"/>
  </p:sldIdLst>
  <p:sldSz cx="10058400" cy="7772400"/>
  <p:notesSz cx="6858000" cy="9144000"/>
  <p:embeddedFontLst>
    <p:embeddedFont>
      <p:font typeface="Century Gothic" panose="020B0502020202020204" pitchFamily="34" charset="0"/>
      <p:regular r:id="rId4"/>
      <p:bold r:id="rId5"/>
      <p:italic r:id="rId6"/>
      <p:boldItalic r:id="rId7"/>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25C9FD17-4298-4295-ABB3-7E7C376CE922}">
  <a:tblStyle styleId="{25C9FD17-4298-4295-ABB3-7E7C376CE922}" styleName="Table_0">
    <a:wholeTbl>
      <a:tcTxStyle>
        <a:font>
          <a:latin typeface="Arial"/>
          <a:ea typeface="Arial"/>
          <a:cs typeface="Arial"/>
        </a:font>
        <a:srgbClr val="000000"/>
      </a:tcTxStyle>
      <a:tcStyle>
        <a:tcBdr>
          <a:left>
            <a:ln w="9525" cap="flat" cmpd="sng">
              <a:solidFill>
                <a:srgbClr val="9E9E9E"/>
              </a:solidFill>
              <a:prstDash val="solid"/>
              <a:round/>
              <a:headEnd type="none" w="sm" len="sm"/>
              <a:tailEnd type="none" w="sm" len="sm"/>
            </a:ln>
          </a:left>
          <a:right>
            <a:ln w="9525" cap="flat" cmpd="sng">
              <a:solidFill>
                <a:srgbClr val="9E9E9E"/>
              </a:solidFill>
              <a:prstDash val="solid"/>
              <a:round/>
              <a:headEnd type="none" w="sm" len="sm"/>
              <a:tailEnd type="none" w="sm" len="sm"/>
            </a:ln>
          </a:right>
          <a:top>
            <a:ln w="9525" cap="flat" cmpd="sng">
              <a:solidFill>
                <a:srgbClr val="9E9E9E"/>
              </a:solidFill>
              <a:prstDash val="solid"/>
              <a:round/>
              <a:headEnd type="none" w="sm" len="sm"/>
              <a:tailEnd type="none" w="sm" len="sm"/>
            </a:ln>
          </a:top>
          <a:bottom>
            <a:ln w="9525" cap="flat" cmpd="sng">
              <a:solidFill>
                <a:srgbClr val="9E9E9E"/>
              </a:solidFill>
              <a:prstDash val="solid"/>
              <a:round/>
              <a:headEnd type="none" w="sm" len="sm"/>
              <a:tailEnd type="none" w="sm" len="sm"/>
            </a:ln>
          </a:bottom>
          <a:insideH>
            <a:ln w="9525" cap="flat" cmpd="sng">
              <a:solidFill>
                <a:srgbClr val="9E9E9E"/>
              </a:solidFill>
              <a:prstDash val="solid"/>
              <a:round/>
              <a:headEnd type="none" w="sm" len="sm"/>
              <a:tailEnd type="none" w="sm" len="sm"/>
            </a:ln>
          </a:insideH>
          <a:insideV>
            <a:ln w="9525" cap="flat" cmpd="sng">
              <a:solidFill>
                <a:srgbClr val="9E9E9E"/>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10"/>
    <p:restoredTop sz="94629"/>
  </p:normalViewPr>
  <p:slideViewPr>
    <p:cSldViewPr snapToGrid="0">
      <p:cViewPr varScale="1">
        <p:scale>
          <a:sx n="91" d="100"/>
          <a:sy n="91" d="100"/>
        </p:scale>
        <p:origin x="1984" y="184"/>
      </p:cViewPr>
      <p:guideLst>
        <p:guide orient="horz" pos="2448"/>
        <p:guide pos="3168"/>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notesMaster" Target="notesMasters/notesMaster1.xml"/><Relationship Id="rId7" Type="http://schemas.openxmlformats.org/officeDocument/2006/relationships/font" Target="fonts/font4.fntdata"/><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font" Target="fonts/font3.fntdata"/><Relationship Id="rId11" Type="http://schemas.openxmlformats.org/officeDocument/2006/relationships/tableStyles" Target="tableStyles.xml"/><Relationship Id="rId5" Type="http://schemas.openxmlformats.org/officeDocument/2006/relationships/font" Target="fonts/font2.fntdata"/><Relationship Id="rId10" Type="http://schemas.openxmlformats.org/officeDocument/2006/relationships/theme" Target="theme/theme1.xml"/><Relationship Id="rId4" Type="http://schemas.openxmlformats.org/officeDocument/2006/relationships/font" Target="fonts/font1.fntdata"/><Relationship Id="rId9"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1210584" y="685800"/>
            <a:ext cx="44373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1211263" y="685800"/>
            <a:ext cx="4437062"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42879" y="1125136"/>
            <a:ext cx="9372900" cy="3101700"/>
          </a:xfrm>
          <a:prstGeom prst="rect">
            <a:avLst/>
          </a:prstGeom>
        </p:spPr>
        <p:txBody>
          <a:bodyPr spcFirstLastPara="1" wrap="square" lIns="91425" tIns="91425" rIns="91425" bIns="91425" anchor="b" anchorCtr="0">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42870" y="4282678"/>
            <a:ext cx="9372900" cy="11979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12" name="Google Shape;12;p2"/>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42870" y="1671478"/>
            <a:ext cx="9372900" cy="2967000"/>
          </a:xfrm>
          <a:prstGeom prst="rect">
            <a:avLst/>
          </a:prstGeom>
        </p:spPr>
        <p:txBody>
          <a:bodyPr spcFirstLastPara="1" wrap="square" lIns="91425" tIns="91425" rIns="91425" bIns="91425" anchor="b" anchorCtr="0">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42870" y="4763362"/>
            <a:ext cx="9372900" cy="1965600"/>
          </a:xfrm>
          <a:prstGeom prst="rect">
            <a:avLst/>
          </a:prstGeom>
        </p:spPr>
        <p:txBody>
          <a:bodyPr spcFirstLastPara="1" wrap="square" lIns="91425" tIns="91425" rIns="91425" bIns="91425" anchor="t" anchorCtr="0">
            <a:normAutofit/>
          </a:bodyPr>
          <a:lstStyle>
            <a:lvl1pPr marL="457200" lvl="0" indent="-342900" algn="ctr">
              <a:spcBef>
                <a:spcPts val="0"/>
              </a:spcBef>
              <a:spcAft>
                <a:spcPts val="0"/>
              </a:spcAft>
              <a:buSzPts val="1800"/>
              <a:buChar char="●"/>
              <a:defRPr/>
            </a:lvl1pPr>
            <a:lvl2pPr marL="914400" lvl="1" indent="-317500" algn="ctr">
              <a:spcBef>
                <a:spcPts val="0"/>
              </a:spcBef>
              <a:spcAft>
                <a:spcPts val="0"/>
              </a:spcAft>
              <a:buSzPts val="1400"/>
              <a:buChar char="○"/>
              <a:defRPr/>
            </a:lvl2pPr>
            <a:lvl3pPr marL="1371600" lvl="2" indent="-317500" algn="ctr">
              <a:spcBef>
                <a:spcPts val="0"/>
              </a:spcBef>
              <a:spcAft>
                <a:spcPts val="0"/>
              </a:spcAft>
              <a:buSzPts val="1400"/>
              <a:buChar char="■"/>
              <a:defRPr/>
            </a:lvl3pPr>
            <a:lvl4pPr marL="1828800" lvl="3" indent="-317500" algn="ctr">
              <a:spcBef>
                <a:spcPts val="0"/>
              </a:spcBef>
              <a:spcAft>
                <a:spcPts val="0"/>
              </a:spcAft>
              <a:buSzPts val="1400"/>
              <a:buChar char="●"/>
              <a:defRPr/>
            </a:lvl4pPr>
            <a:lvl5pPr marL="2286000" lvl="4" indent="-317500" algn="ctr">
              <a:spcBef>
                <a:spcPts val="0"/>
              </a:spcBef>
              <a:spcAft>
                <a:spcPts val="0"/>
              </a:spcAft>
              <a:buSzPts val="1400"/>
              <a:buChar char="○"/>
              <a:defRPr/>
            </a:lvl5pPr>
            <a:lvl6pPr marL="2743200" lvl="5" indent="-317500" algn="ctr">
              <a:spcBef>
                <a:spcPts val="0"/>
              </a:spcBef>
              <a:spcAft>
                <a:spcPts val="0"/>
              </a:spcAft>
              <a:buSzPts val="1400"/>
              <a:buChar char="■"/>
              <a:defRPr/>
            </a:lvl6pPr>
            <a:lvl7pPr marL="3200400" lvl="6" indent="-317500" algn="ctr">
              <a:spcBef>
                <a:spcPts val="0"/>
              </a:spcBef>
              <a:spcAft>
                <a:spcPts val="0"/>
              </a:spcAft>
              <a:buSzPts val="1400"/>
              <a:buChar char="●"/>
              <a:defRPr/>
            </a:lvl7pPr>
            <a:lvl8pPr marL="3657600" lvl="7" indent="-317500" algn="ctr">
              <a:spcBef>
                <a:spcPts val="0"/>
              </a:spcBef>
              <a:spcAft>
                <a:spcPts val="0"/>
              </a:spcAft>
              <a:buSzPts val="1400"/>
              <a:buChar char="○"/>
              <a:defRPr/>
            </a:lvl8pPr>
            <a:lvl9pPr marL="4114800" lvl="8" indent="-317500" algn="ctr">
              <a:spcBef>
                <a:spcPts val="0"/>
              </a:spcBef>
              <a:spcAft>
                <a:spcPts val="0"/>
              </a:spcAft>
              <a:buSzPts val="1400"/>
              <a:buChar char="■"/>
              <a:defRPr/>
            </a:lvl9pPr>
          </a:lstStyle>
          <a:p>
            <a:endParaRPr/>
          </a:p>
        </p:txBody>
      </p:sp>
      <p:sp>
        <p:nvSpPr>
          <p:cNvPr id="47" name="Google Shape;47;p11"/>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42870" y="3250173"/>
            <a:ext cx="9372900" cy="1272000"/>
          </a:xfrm>
          <a:prstGeom prst="rect">
            <a:avLst/>
          </a:prstGeom>
        </p:spPr>
        <p:txBody>
          <a:bodyPr spcFirstLastPara="1" wrap="square" lIns="91425" tIns="91425" rIns="91425" bIns="91425" anchor="ctr" anchorCtr="0">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42870" y="672482"/>
            <a:ext cx="9372900" cy="8655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42870" y="1741518"/>
            <a:ext cx="9372900" cy="5162700"/>
          </a:xfrm>
          <a:prstGeom prst="rect">
            <a:avLst/>
          </a:prstGeom>
        </p:spPr>
        <p:txBody>
          <a:bodyPr spcFirstLastPara="1" wrap="square" lIns="91425" tIns="91425" rIns="91425" bIns="91425" anchor="t"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19" name="Google Shape;19;p4"/>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42870" y="672482"/>
            <a:ext cx="9372900" cy="8655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42870" y="1741518"/>
            <a:ext cx="4399800" cy="51627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3" name="Google Shape;23;p5"/>
          <p:cNvSpPr txBox="1">
            <a:spLocks noGrp="1"/>
          </p:cNvSpPr>
          <p:nvPr>
            <p:ph type="body" idx="2"/>
          </p:nvPr>
        </p:nvSpPr>
        <p:spPr>
          <a:xfrm>
            <a:off x="5315640" y="1741518"/>
            <a:ext cx="4399800" cy="51627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4" name="Google Shape;24;p5"/>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42870" y="672482"/>
            <a:ext cx="9372900" cy="8655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42870" y="839573"/>
            <a:ext cx="3088800" cy="1141800"/>
          </a:xfrm>
          <a:prstGeom prst="rect">
            <a:avLst/>
          </a:prstGeom>
        </p:spPr>
        <p:txBody>
          <a:bodyPr spcFirstLastPara="1" wrap="square" lIns="91425" tIns="91425" rIns="91425" bIns="91425" anchor="b" anchorCtr="0">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42870" y="2099840"/>
            <a:ext cx="3088800" cy="4804500"/>
          </a:xfrm>
          <a:prstGeom prst="rect">
            <a:avLst/>
          </a:prstGeom>
        </p:spPr>
        <p:txBody>
          <a:bodyPr spcFirstLastPara="1" wrap="square" lIns="91425" tIns="91425" rIns="91425" bIns="91425" anchor="t" anchorCtr="0">
            <a:normAutofit/>
          </a:bodyPr>
          <a:lstStyle>
            <a:lvl1pPr marL="457200" lvl="0" indent="-304800">
              <a:spcBef>
                <a:spcPts val="0"/>
              </a:spcBef>
              <a:spcAft>
                <a:spcPts val="0"/>
              </a:spcAft>
              <a:buSzPts val="1200"/>
              <a:buChar char="●"/>
              <a:defRPr sz="12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31" name="Google Shape;31;p7"/>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539275" y="680227"/>
            <a:ext cx="7004400" cy="6181800"/>
          </a:xfrm>
          <a:prstGeom prst="rect">
            <a:avLst/>
          </a:prstGeom>
        </p:spPr>
        <p:txBody>
          <a:bodyPr spcFirstLastPara="1" wrap="square" lIns="91425" tIns="91425" rIns="91425" bIns="91425" anchor="ctr" anchorCtr="0">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92050" y="1863464"/>
            <a:ext cx="4449600" cy="2239800"/>
          </a:xfrm>
          <a:prstGeom prst="rect">
            <a:avLst/>
          </a:prstGeom>
        </p:spPr>
        <p:txBody>
          <a:bodyPr spcFirstLastPara="1" wrap="square" lIns="91425" tIns="91425" rIns="91425" bIns="91425" anchor="b" anchorCtr="0">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92050" y="4235758"/>
            <a:ext cx="4449600" cy="18663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5433450" y="1094158"/>
            <a:ext cx="4221000" cy="5583900"/>
          </a:xfrm>
          <a:prstGeom prst="rect">
            <a:avLst/>
          </a:prstGeom>
        </p:spPr>
        <p:txBody>
          <a:bodyPr spcFirstLastPara="1" wrap="square" lIns="91425" tIns="91425" rIns="91425" bIns="91425" anchor="ctr"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40" name="Google Shape;40;p9"/>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42870" y="6392869"/>
            <a:ext cx="6598800" cy="914400"/>
          </a:xfrm>
          <a:prstGeom prst="rect">
            <a:avLst/>
          </a:prstGeom>
        </p:spPr>
        <p:txBody>
          <a:bodyPr spcFirstLastPara="1" wrap="square" lIns="91425" tIns="91425" rIns="91425" bIns="91425" anchor="ctr" anchorCtr="0">
            <a:norm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9319704" y="7046639"/>
            <a:ext cx="603600" cy="5949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42870" y="672482"/>
            <a:ext cx="9372900" cy="865500"/>
          </a:xfrm>
          <a:prstGeom prst="rect">
            <a:avLst/>
          </a:prstGeom>
          <a:noFill/>
          <a:ln>
            <a:noFill/>
          </a:ln>
        </p:spPr>
        <p:txBody>
          <a:bodyPr spcFirstLastPara="1" wrap="square" lIns="91425" tIns="91425" rIns="91425" bIns="91425" anchor="t" anchorCtr="0">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42870" y="1741518"/>
            <a:ext cx="9372900" cy="5162700"/>
          </a:xfrm>
          <a:prstGeom prst="rect">
            <a:avLst/>
          </a:prstGeom>
          <a:noFill/>
          <a:ln>
            <a:noFill/>
          </a:ln>
        </p:spPr>
        <p:txBody>
          <a:bodyPr spcFirstLastPara="1" wrap="square" lIns="91425" tIns="91425" rIns="91425" bIns="91425" anchor="t" anchorCtr="0">
            <a:norm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0"/>
              </a:spcBef>
              <a:spcAft>
                <a:spcPts val="0"/>
              </a:spcAft>
              <a:buClr>
                <a:schemeClr val="dk2"/>
              </a:buClr>
              <a:buSzPts val="1400"/>
              <a:buChar char="○"/>
              <a:defRPr>
                <a:solidFill>
                  <a:schemeClr val="dk2"/>
                </a:solidFill>
              </a:defRPr>
            </a:lvl2pPr>
            <a:lvl3pPr marL="1371600" lvl="2" indent="-317500">
              <a:lnSpc>
                <a:spcPct val="115000"/>
              </a:lnSpc>
              <a:spcBef>
                <a:spcPts val="0"/>
              </a:spcBef>
              <a:spcAft>
                <a:spcPts val="0"/>
              </a:spcAft>
              <a:buClr>
                <a:schemeClr val="dk2"/>
              </a:buClr>
              <a:buSzPts val="1400"/>
              <a:buChar char="■"/>
              <a:defRPr>
                <a:solidFill>
                  <a:schemeClr val="dk2"/>
                </a:solidFill>
              </a:defRPr>
            </a:lvl3pPr>
            <a:lvl4pPr marL="1828800" lvl="3" indent="-317500">
              <a:lnSpc>
                <a:spcPct val="115000"/>
              </a:lnSpc>
              <a:spcBef>
                <a:spcPts val="0"/>
              </a:spcBef>
              <a:spcAft>
                <a:spcPts val="0"/>
              </a:spcAft>
              <a:buClr>
                <a:schemeClr val="dk2"/>
              </a:buClr>
              <a:buSzPts val="1400"/>
              <a:buChar char="●"/>
              <a:defRPr>
                <a:solidFill>
                  <a:schemeClr val="dk2"/>
                </a:solidFill>
              </a:defRPr>
            </a:lvl4pPr>
            <a:lvl5pPr marL="2286000" lvl="4" indent="-317500">
              <a:lnSpc>
                <a:spcPct val="115000"/>
              </a:lnSpc>
              <a:spcBef>
                <a:spcPts val="0"/>
              </a:spcBef>
              <a:spcAft>
                <a:spcPts val="0"/>
              </a:spcAft>
              <a:buClr>
                <a:schemeClr val="dk2"/>
              </a:buClr>
              <a:buSzPts val="1400"/>
              <a:buChar char="○"/>
              <a:defRPr>
                <a:solidFill>
                  <a:schemeClr val="dk2"/>
                </a:solidFill>
              </a:defRPr>
            </a:lvl5pPr>
            <a:lvl6pPr marL="2743200" lvl="5" indent="-317500">
              <a:lnSpc>
                <a:spcPct val="115000"/>
              </a:lnSpc>
              <a:spcBef>
                <a:spcPts val="0"/>
              </a:spcBef>
              <a:spcAft>
                <a:spcPts val="0"/>
              </a:spcAft>
              <a:buClr>
                <a:schemeClr val="dk2"/>
              </a:buClr>
              <a:buSzPts val="1400"/>
              <a:buChar char="■"/>
              <a:defRPr>
                <a:solidFill>
                  <a:schemeClr val="dk2"/>
                </a:solidFill>
              </a:defRPr>
            </a:lvl6pPr>
            <a:lvl7pPr marL="3200400" lvl="6" indent="-317500">
              <a:lnSpc>
                <a:spcPct val="115000"/>
              </a:lnSpc>
              <a:spcBef>
                <a:spcPts val="0"/>
              </a:spcBef>
              <a:spcAft>
                <a:spcPts val="0"/>
              </a:spcAft>
              <a:buClr>
                <a:schemeClr val="dk2"/>
              </a:buClr>
              <a:buSzPts val="1400"/>
              <a:buChar char="●"/>
              <a:defRPr>
                <a:solidFill>
                  <a:schemeClr val="dk2"/>
                </a:solidFill>
              </a:defRPr>
            </a:lvl7pPr>
            <a:lvl8pPr marL="3657600" lvl="7" indent="-317500">
              <a:lnSpc>
                <a:spcPct val="115000"/>
              </a:lnSpc>
              <a:spcBef>
                <a:spcPts val="0"/>
              </a:spcBef>
              <a:spcAft>
                <a:spcPts val="0"/>
              </a:spcAft>
              <a:buClr>
                <a:schemeClr val="dk2"/>
              </a:buClr>
              <a:buSzPts val="1400"/>
              <a:buChar char="○"/>
              <a:defRPr>
                <a:solidFill>
                  <a:schemeClr val="dk2"/>
                </a:solidFill>
              </a:defRPr>
            </a:lvl8pPr>
            <a:lvl9pPr marL="4114800" lvl="8" indent="-317500">
              <a:lnSpc>
                <a:spcPct val="115000"/>
              </a:lnSpc>
              <a:spcBef>
                <a:spcPts val="0"/>
              </a:spcBef>
              <a:spcAft>
                <a:spcPts val="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9319704" y="7046639"/>
            <a:ext cx="603600" cy="594900"/>
          </a:xfrm>
          <a:prstGeom prst="rect">
            <a:avLst/>
          </a:prstGeom>
          <a:noFill/>
          <a:ln>
            <a:noFill/>
          </a:ln>
        </p:spPr>
        <p:txBody>
          <a:bodyPr spcFirstLastPara="1" wrap="square" lIns="91425" tIns="91425" rIns="91425" bIns="91425" anchor="ctr" anchorCtr="0">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Google Shape;54;p13"/>
          <p:cNvSpPr txBox="1">
            <a:spLocks noGrp="1"/>
          </p:cNvSpPr>
          <p:nvPr>
            <p:ph type="ctrTitle"/>
          </p:nvPr>
        </p:nvSpPr>
        <p:spPr>
          <a:xfrm>
            <a:off x="177426" y="254891"/>
            <a:ext cx="9703500" cy="405000"/>
          </a:xfrm>
          <a:prstGeom prst="rect">
            <a:avLst/>
          </a:prstGeom>
        </p:spPr>
        <p:txBody>
          <a:bodyPr spcFirstLastPara="1" wrap="square" lIns="91425" tIns="91425" rIns="91425" bIns="91425" anchor="b" anchorCtr="0">
            <a:noAutofit/>
          </a:bodyPr>
          <a:lstStyle/>
          <a:p>
            <a:pPr marL="0" lvl="0" indent="0" algn="l" rtl="0">
              <a:spcBef>
                <a:spcPts val="0"/>
              </a:spcBef>
              <a:spcAft>
                <a:spcPts val="0"/>
              </a:spcAft>
              <a:buNone/>
            </a:pPr>
            <a:r>
              <a:rPr lang="en" sz="1800" dirty="0"/>
              <a:t>Name: _______________________			</a:t>
            </a:r>
            <a:r>
              <a:rPr lang="en" sz="1800" b="1" dirty="0"/>
              <a:t>Role of Laws Matching</a:t>
            </a:r>
            <a:endParaRPr sz="1800" b="1" dirty="0"/>
          </a:p>
        </p:txBody>
      </p:sp>
      <p:pic>
        <p:nvPicPr>
          <p:cNvPr id="55" name="Google Shape;55;p13"/>
          <p:cNvPicPr preferRelativeResize="0"/>
          <p:nvPr/>
        </p:nvPicPr>
        <p:blipFill>
          <a:blip r:embed="rId3">
            <a:alphaModFix/>
          </a:blip>
          <a:stretch>
            <a:fillRect/>
          </a:stretch>
        </p:blipFill>
        <p:spPr>
          <a:xfrm>
            <a:off x="9031003" y="7249489"/>
            <a:ext cx="811558" cy="315079"/>
          </a:xfrm>
          <a:prstGeom prst="rect">
            <a:avLst/>
          </a:prstGeom>
          <a:noFill/>
          <a:ln>
            <a:noFill/>
          </a:ln>
        </p:spPr>
      </p:pic>
      <p:sp>
        <p:nvSpPr>
          <p:cNvPr id="56" name="Google Shape;56;p13"/>
          <p:cNvSpPr txBox="1">
            <a:spLocks noGrp="1"/>
          </p:cNvSpPr>
          <p:nvPr>
            <p:ph type="ctrTitle"/>
          </p:nvPr>
        </p:nvSpPr>
        <p:spPr>
          <a:xfrm>
            <a:off x="177424" y="821641"/>
            <a:ext cx="9703500" cy="548100"/>
          </a:xfrm>
          <a:prstGeom prst="rect">
            <a:avLst/>
          </a:prstGeom>
        </p:spPr>
        <p:txBody>
          <a:bodyPr spcFirstLastPara="1" wrap="square" lIns="91425" tIns="91425" rIns="91425" bIns="91425" anchor="b" anchorCtr="0">
            <a:noAutofit/>
          </a:bodyPr>
          <a:lstStyle/>
          <a:p>
            <a:pPr marL="0" lvl="0" indent="0" algn="l" rtl="0">
              <a:spcBef>
                <a:spcPts val="0"/>
              </a:spcBef>
              <a:spcAft>
                <a:spcPts val="0"/>
              </a:spcAft>
              <a:buNone/>
            </a:pPr>
            <a:r>
              <a:rPr lang="en" sz="1800" u="sng"/>
              <a:t>Directions</a:t>
            </a:r>
            <a:r>
              <a:rPr lang="en" sz="1800"/>
              <a:t>: Read each of the laws in the boxes. Then, pick what the law does for citizens from the dotted boxes below. Cut out the role and glue it into the box next to the matching law.</a:t>
            </a:r>
            <a:endParaRPr sz="1800" b="1"/>
          </a:p>
        </p:txBody>
      </p:sp>
      <p:graphicFrame>
        <p:nvGraphicFramePr>
          <p:cNvPr id="57" name="Google Shape;57;p13"/>
          <p:cNvGraphicFramePr/>
          <p:nvPr/>
        </p:nvGraphicFramePr>
        <p:xfrm>
          <a:off x="1499346" y="6044010"/>
          <a:ext cx="7059700" cy="1309000"/>
        </p:xfrm>
        <a:graphic>
          <a:graphicData uri="http://schemas.openxmlformats.org/drawingml/2006/table">
            <a:tbl>
              <a:tblPr>
                <a:noFill/>
                <a:tableStyleId>{25C9FD17-4298-4295-ABB3-7E7C376CE922}</a:tableStyleId>
              </a:tblPr>
              <a:tblGrid>
                <a:gridCol w="1764925">
                  <a:extLst>
                    <a:ext uri="{9D8B030D-6E8A-4147-A177-3AD203B41FA5}">
                      <a16:colId xmlns:a16="http://schemas.microsoft.com/office/drawing/2014/main" val="20000"/>
                    </a:ext>
                  </a:extLst>
                </a:gridCol>
                <a:gridCol w="1764925">
                  <a:extLst>
                    <a:ext uri="{9D8B030D-6E8A-4147-A177-3AD203B41FA5}">
                      <a16:colId xmlns:a16="http://schemas.microsoft.com/office/drawing/2014/main" val="20001"/>
                    </a:ext>
                  </a:extLst>
                </a:gridCol>
                <a:gridCol w="1764925">
                  <a:extLst>
                    <a:ext uri="{9D8B030D-6E8A-4147-A177-3AD203B41FA5}">
                      <a16:colId xmlns:a16="http://schemas.microsoft.com/office/drawing/2014/main" val="20002"/>
                    </a:ext>
                  </a:extLst>
                </a:gridCol>
                <a:gridCol w="1764925">
                  <a:extLst>
                    <a:ext uri="{9D8B030D-6E8A-4147-A177-3AD203B41FA5}">
                      <a16:colId xmlns:a16="http://schemas.microsoft.com/office/drawing/2014/main" val="20003"/>
                    </a:ext>
                  </a:extLst>
                </a:gridCol>
              </a:tblGrid>
              <a:tr h="1309000">
                <a:tc>
                  <a:txBody>
                    <a:bodyPr/>
                    <a:lstStyle/>
                    <a:p>
                      <a:pPr marL="0" lvl="0" indent="0" algn="ctr" rtl="0">
                        <a:spcBef>
                          <a:spcPts val="0"/>
                        </a:spcBef>
                        <a:spcAft>
                          <a:spcPts val="0"/>
                        </a:spcAft>
                        <a:buNone/>
                      </a:pPr>
                      <a:r>
                        <a:rPr lang="en" sz="1600">
                          <a:solidFill>
                            <a:schemeClr val="dk1"/>
                          </a:solidFill>
                          <a:latin typeface="Century Gothic"/>
                          <a:ea typeface="Century Gothic"/>
                          <a:cs typeface="Century Gothic"/>
                          <a:sym typeface="Century Gothic"/>
                        </a:rPr>
                        <a:t>Protects citizens’ rights</a:t>
                      </a:r>
                      <a:endParaRPr sz="1600">
                        <a:latin typeface="Century Gothic"/>
                        <a:ea typeface="Century Gothic"/>
                        <a:cs typeface="Century Gothic"/>
                        <a:sym typeface="Century Gothic"/>
                      </a:endParaRPr>
                    </a:p>
                  </a:txBody>
                  <a:tcPr marL="118325" marR="118325" marT="70650" marB="70650" anchor="ctr">
                    <a:lnL w="28575" cap="flat" cmpd="sng">
                      <a:solidFill>
                        <a:schemeClr val="dk1"/>
                      </a:solidFill>
                      <a:prstDash val="dash"/>
                      <a:round/>
                      <a:headEnd type="none" w="sm" len="sm"/>
                      <a:tailEnd type="none" w="sm" len="sm"/>
                    </a:lnL>
                    <a:lnR w="28575" cap="flat" cmpd="sng">
                      <a:solidFill>
                        <a:schemeClr val="dk1"/>
                      </a:solidFill>
                      <a:prstDash val="dash"/>
                      <a:round/>
                      <a:headEnd type="none" w="sm" len="sm"/>
                      <a:tailEnd type="none" w="sm" len="sm"/>
                    </a:lnR>
                    <a:lnT w="28575" cap="flat" cmpd="sng">
                      <a:solidFill>
                        <a:schemeClr val="dk1"/>
                      </a:solidFill>
                      <a:prstDash val="dash"/>
                      <a:round/>
                      <a:headEnd type="none" w="sm" len="sm"/>
                      <a:tailEnd type="none" w="sm" len="sm"/>
                    </a:lnT>
                    <a:lnB w="28575" cap="flat" cmpd="sng">
                      <a:solidFill>
                        <a:schemeClr val="dk1"/>
                      </a:solidFill>
                      <a:prstDash val="dash"/>
                      <a:round/>
                      <a:headEnd type="none" w="sm" len="sm"/>
                      <a:tailEnd type="none" w="sm" len="sm"/>
                    </a:lnB>
                  </a:tcPr>
                </a:tc>
                <a:tc>
                  <a:txBody>
                    <a:bodyPr/>
                    <a:lstStyle/>
                    <a:p>
                      <a:pPr marL="0" lvl="0" indent="0" algn="ctr" rtl="0">
                        <a:spcBef>
                          <a:spcPts val="0"/>
                        </a:spcBef>
                        <a:spcAft>
                          <a:spcPts val="0"/>
                        </a:spcAft>
                        <a:buNone/>
                      </a:pPr>
                      <a:r>
                        <a:rPr lang="en" sz="1600">
                          <a:latin typeface="Century Gothic"/>
                          <a:ea typeface="Century Gothic"/>
                          <a:cs typeface="Century Gothic"/>
                          <a:sym typeface="Century Gothic"/>
                        </a:rPr>
                        <a:t>Keeps citizens safe</a:t>
                      </a:r>
                      <a:endParaRPr sz="1600">
                        <a:latin typeface="Century Gothic"/>
                        <a:ea typeface="Century Gothic"/>
                        <a:cs typeface="Century Gothic"/>
                        <a:sym typeface="Century Gothic"/>
                      </a:endParaRPr>
                    </a:p>
                  </a:txBody>
                  <a:tcPr marL="118325" marR="118325" marT="70650" marB="70650" anchor="ctr">
                    <a:lnL w="28575" cap="flat" cmpd="sng">
                      <a:solidFill>
                        <a:schemeClr val="dk1"/>
                      </a:solidFill>
                      <a:prstDash val="dash"/>
                      <a:round/>
                      <a:headEnd type="none" w="sm" len="sm"/>
                      <a:tailEnd type="none" w="sm" len="sm"/>
                    </a:lnL>
                    <a:lnR w="28575" cap="flat" cmpd="sng">
                      <a:solidFill>
                        <a:schemeClr val="dk1"/>
                      </a:solidFill>
                      <a:prstDash val="dash"/>
                      <a:round/>
                      <a:headEnd type="none" w="sm" len="sm"/>
                      <a:tailEnd type="none" w="sm" len="sm"/>
                    </a:lnR>
                    <a:lnT w="28575" cap="flat" cmpd="sng">
                      <a:solidFill>
                        <a:schemeClr val="dk1"/>
                      </a:solidFill>
                      <a:prstDash val="dash"/>
                      <a:round/>
                      <a:headEnd type="none" w="sm" len="sm"/>
                      <a:tailEnd type="none" w="sm" len="sm"/>
                    </a:lnT>
                    <a:lnB w="28575" cap="flat" cmpd="sng">
                      <a:solidFill>
                        <a:schemeClr val="dk1"/>
                      </a:solidFill>
                      <a:prstDash val="dash"/>
                      <a:round/>
                      <a:headEnd type="none" w="sm" len="sm"/>
                      <a:tailEnd type="none" w="sm" len="sm"/>
                    </a:lnB>
                  </a:tcPr>
                </a:tc>
                <a:tc>
                  <a:txBody>
                    <a:bodyPr/>
                    <a:lstStyle/>
                    <a:p>
                      <a:pPr marL="0" lvl="0" indent="0" algn="ctr" rtl="0">
                        <a:spcBef>
                          <a:spcPts val="0"/>
                        </a:spcBef>
                        <a:spcAft>
                          <a:spcPts val="0"/>
                        </a:spcAft>
                        <a:buNone/>
                      </a:pPr>
                      <a:r>
                        <a:rPr lang="en" sz="1600">
                          <a:latin typeface="Century Gothic"/>
                          <a:ea typeface="Century Gothic"/>
                          <a:cs typeface="Century Gothic"/>
                          <a:sym typeface="Century Gothic"/>
                        </a:rPr>
                        <a:t>Provides a service to the community</a:t>
                      </a:r>
                      <a:endParaRPr sz="1600">
                        <a:latin typeface="Century Gothic"/>
                        <a:ea typeface="Century Gothic"/>
                        <a:cs typeface="Century Gothic"/>
                        <a:sym typeface="Century Gothic"/>
                      </a:endParaRPr>
                    </a:p>
                  </a:txBody>
                  <a:tcPr marL="118325" marR="118325" marT="70650" marB="70650" anchor="ctr">
                    <a:lnL w="28575" cap="flat" cmpd="sng">
                      <a:solidFill>
                        <a:schemeClr val="dk1"/>
                      </a:solidFill>
                      <a:prstDash val="dash"/>
                      <a:round/>
                      <a:headEnd type="none" w="sm" len="sm"/>
                      <a:tailEnd type="none" w="sm" len="sm"/>
                    </a:lnL>
                    <a:lnR w="28575" cap="flat" cmpd="sng">
                      <a:solidFill>
                        <a:schemeClr val="dk1"/>
                      </a:solidFill>
                      <a:prstDash val="dash"/>
                      <a:round/>
                      <a:headEnd type="none" w="sm" len="sm"/>
                      <a:tailEnd type="none" w="sm" len="sm"/>
                    </a:lnR>
                    <a:lnT w="28575" cap="flat" cmpd="sng">
                      <a:solidFill>
                        <a:schemeClr val="dk1"/>
                      </a:solidFill>
                      <a:prstDash val="dash"/>
                      <a:round/>
                      <a:headEnd type="none" w="sm" len="sm"/>
                      <a:tailEnd type="none" w="sm" len="sm"/>
                    </a:lnT>
                    <a:lnB w="28575" cap="flat" cmpd="sng">
                      <a:solidFill>
                        <a:schemeClr val="dk1"/>
                      </a:solidFill>
                      <a:prstDash val="dash"/>
                      <a:round/>
                      <a:headEnd type="none" w="sm" len="sm"/>
                      <a:tailEnd type="none" w="sm" len="sm"/>
                    </a:lnB>
                  </a:tcPr>
                </a:tc>
                <a:tc>
                  <a:txBody>
                    <a:bodyPr/>
                    <a:lstStyle/>
                    <a:p>
                      <a:pPr marL="0" lvl="0" indent="0" algn="ctr" rtl="0">
                        <a:spcBef>
                          <a:spcPts val="0"/>
                        </a:spcBef>
                        <a:spcAft>
                          <a:spcPts val="0"/>
                        </a:spcAft>
                        <a:buNone/>
                      </a:pPr>
                      <a:r>
                        <a:rPr lang="en" sz="1600">
                          <a:latin typeface="Century Gothic"/>
                          <a:ea typeface="Century Gothic"/>
                          <a:cs typeface="Century Gothic"/>
                          <a:sym typeface="Century Gothic"/>
                        </a:rPr>
                        <a:t>Protects citizens’ health</a:t>
                      </a:r>
                      <a:endParaRPr sz="1600">
                        <a:latin typeface="Century Gothic"/>
                        <a:ea typeface="Century Gothic"/>
                        <a:cs typeface="Century Gothic"/>
                        <a:sym typeface="Century Gothic"/>
                      </a:endParaRPr>
                    </a:p>
                  </a:txBody>
                  <a:tcPr marL="118325" marR="118325" marT="70650" marB="70650" anchor="ctr">
                    <a:lnL w="28575" cap="flat" cmpd="sng">
                      <a:solidFill>
                        <a:schemeClr val="dk1"/>
                      </a:solidFill>
                      <a:prstDash val="dash"/>
                      <a:round/>
                      <a:headEnd type="none" w="sm" len="sm"/>
                      <a:tailEnd type="none" w="sm" len="sm"/>
                    </a:lnL>
                    <a:lnR w="28575" cap="flat" cmpd="sng">
                      <a:solidFill>
                        <a:schemeClr val="dk1"/>
                      </a:solidFill>
                      <a:prstDash val="dash"/>
                      <a:round/>
                      <a:headEnd type="none" w="sm" len="sm"/>
                      <a:tailEnd type="none" w="sm" len="sm"/>
                    </a:lnR>
                    <a:lnT w="28575" cap="flat" cmpd="sng">
                      <a:solidFill>
                        <a:schemeClr val="dk1"/>
                      </a:solidFill>
                      <a:prstDash val="dash"/>
                      <a:round/>
                      <a:headEnd type="none" w="sm" len="sm"/>
                      <a:tailEnd type="none" w="sm" len="sm"/>
                    </a:lnT>
                    <a:lnB w="28575" cap="flat" cmpd="sng">
                      <a:solidFill>
                        <a:schemeClr val="dk1"/>
                      </a:solidFill>
                      <a:prstDash val="dash"/>
                      <a:round/>
                      <a:headEnd type="none" w="sm" len="sm"/>
                      <a:tailEnd type="none" w="sm" len="sm"/>
                    </a:lnB>
                  </a:tcPr>
                </a:tc>
                <a:extLst>
                  <a:ext uri="{0D108BD9-81ED-4DB2-BD59-A6C34878D82A}">
                    <a16:rowId xmlns:a16="http://schemas.microsoft.com/office/drawing/2014/main" val="10000"/>
                  </a:ext>
                </a:extLst>
              </a:tr>
            </a:tbl>
          </a:graphicData>
        </a:graphic>
      </p:graphicFrame>
      <p:sp>
        <p:nvSpPr>
          <p:cNvPr id="58" name="Google Shape;58;p13"/>
          <p:cNvSpPr/>
          <p:nvPr/>
        </p:nvSpPr>
        <p:spPr>
          <a:xfrm>
            <a:off x="2671175" y="1833775"/>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9" name="Google Shape;59;p13"/>
          <p:cNvSpPr/>
          <p:nvPr/>
        </p:nvSpPr>
        <p:spPr>
          <a:xfrm>
            <a:off x="580550" y="1833775"/>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 sz="1600">
                <a:latin typeface="Century Gothic"/>
                <a:ea typeface="Century Gothic"/>
                <a:cs typeface="Century Gothic"/>
                <a:sym typeface="Century Gothic"/>
              </a:rPr>
              <a:t>Speed limits and traffic laws</a:t>
            </a:r>
            <a:endParaRPr sz="1600">
              <a:latin typeface="Century Gothic"/>
              <a:ea typeface="Century Gothic"/>
              <a:cs typeface="Century Gothic"/>
              <a:sym typeface="Century Gothic"/>
            </a:endParaRPr>
          </a:p>
        </p:txBody>
      </p:sp>
      <p:sp>
        <p:nvSpPr>
          <p:cNvPr id="60" name="Google Shape;60;p13"/>
          <p:cNvSpPr/>
          <p:nvPr/>
        </p:nvSpPr>
        <p:spPr>
          <a:xfrm>
            <a:off x="2671175" y="4090019"/>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1" name="Google Shape;61;p13"/>
          <p:cNvSpPr/>
          <p:nvPr/>
        </p:nvSpPr>
        <p:spPr>
          <a:xfrm>
            <a:off x="580550" y="4090019"/>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 sz="1600">
                <a:latin typeface="Century Gothic"/>
                <a:ea typeface="Century Gothic"/>
                <a:cs typeface="Century Gothic"/>
                <a:sym typeface="Century Gothic"/>
              </a:rPr>
              <a:t>Laws about access to public buses</a:t>
            </a:r>
            <a:endParaRPr sz="1600">
              <a:latin typeface="Century Gothic"/>
              <a:ea typeface="Century Gothic"/>
              <a:cs typeface="Century Gothic"/>
              <a:sym typeface="Century Gothic"/>
            </a:endParaRPr>
          </a:p>
        </p:txBody>
      </p:sp>
      <p:sp>
        <p:nvSpPr>
          <p:cNvPr id="62" name="Google Shape;62;p13"/>
          <p:cNvSpPr/>
          <p:nvPr/>
        </p:nvSpPr>
        <p:spPr>
          <a:xfrm>
            <a:off x="7745900" y="1833775"/>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3" name="Google Shape;63;p13"/>
          <p:cNvSpPr/>
          <p:nvPr/>
        </p:nvSpPr>
        <p:spPr>
          <a:xfrm>
            <a:off x="5655275" y="1833775"/>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 sz="1600">
                <a:solidFill>
                  <a:schemeClr val="dk1"/>
                </a:solidFill>
                <a:latin typeface="Century Gothic"/>
                <a:ea typeface="Century Gothic"/>
                <a:cs typeface="Century Gothic"/>
                <a:sym typeface="Century Gothic"/>
              </a:rPr>
              <a:t>Voting laws</a:t>
            </a:r>
            <a:endParaRPr sz="1600">
              <a:latin typeface="Century Gothic"/>
              <a:ea typeface="Century Gothic"/>
              <a:cs typeface="Century Gothic"/>
              <a:sym typeface="Century Gothic"/>
            </a:endParaRPr>
          </a:p>
        </p:txBody>
      </p:sp>
      <p:sp>
        <p:nvSpPr>
          <p:cNvPr id="64" name="Google Shape;64;p13"/>
          <p:cNvSpPr/>
          <p:nvPr/>
        </p:nvSpPr>
        <p:spPr>
          <a:xfrm>
            <a:off x="7745900" y="4090037"/>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5" name="Google Shape;65;p13"/>
          <p:cNvSpPr/>
          <p:nvPr/>
        </p:nvSpPr>
        <p:spPr>
          <a:xfrm>
            <a:off x="5655275" y="4090037"/>
            <a:ext cx="1764900" cy="1470300"/>
          </a:xfrm>
          <a:prstGeom prst="rect">
            <a:avLst/>
          </a:prstGeom>
          <a:noFill/>
          <a:ln w="19050"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 sz="1600">
                <a:latin typeface="Century Gothic"/>
                <a:ea typeface="Century Gothic"/>
                <a:cs typeface="Century Gothic"/>
                <a:sym typeface="Century Gothic"/>
              </a:rPr>
              <a:t>Laws about food safety</a:t>
            </a:r>
            <a:endParaRPr sz="1600">
              <a:latin typeface="Century Gothic"/>
              <a:ea typeface="Century Gothic"/>
              <a:cs typeface="Century Gothic"/>
              <a:sym typeface="Century Gothic"/>
            </a:endParaRPr>
          </a:p>
        </p:txBody>
      </p:sp>
      <p:sp>
        <p:nvSpPr>
          <p:cNvPr id="66" name="Google Shape;66;p13"/>
          <p:cNvSpPr txBox="1"/>
          <p:nvPr/>
        </p:nvSpPr>
        <p:spPr>
          <a:xfrm>
            <a:off x="139050" y="2322625"/>
            <a:ext cx="406800" cy="4926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2000" b="1">
                <a:latin typeface="Century Gothic"/>
                <a:ea typeface="Century Gothic"/>
                <a:cs typeface="Century Gothic"/>
                <a:sym typeface="Century Gothic"/>
              </a:rPr>
              <a:t>1.</a:t>
            </a:r>
            <a:endParaRPr sz="2000" b="1">
              <a:latin typeface="Century Gothic"/>
              <a:ea typeface="Century Gothic"/>
              <a:cs typeface="Century Gothic"/>
              <a:sym typeface="Century Gothic"/>
            </a:endParaRPr>
          </a:p>
        </p:txBody>
      </p:sp>
      <p:sp>
        <p:nvSpPr>
          <p:cNvPr id="67" name="Google Shape;67;p13"/>
          <p:cNvSpPr txBox="1"/>
          <p:nvPr/>
        </p:nvSpPr>
        <p:spPr>
          <a:xfrm>
            <a:off x="139050" y="4581425"/>
            <a:ext cx="406800" cy="4926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2000" b="1">
                <a:latin typeface="Century Gothic"/>
                <a:ea typeface="Century Gothic"/>
                <a:cs typeface="Century Gothic"/>
                <a:sym typeface="Century Gothic"/>
              </a:rPr>
              <a:t>2.</a:t>
            </a:r>
            <a:endParaRPr sz="2000" b="1">
              <a:latin typeface="Century Gothic"/>
              <a:ea typeface="Century Gothic"/>
              <a:cs typeface="Century Gothic"/>
              <a:sym typeface="Century Gothic"/>
            </a:endParaRPr>
          </a:p>
        </p:txBody>
      </p:sp>
      <p:sp>
        <p:nvSpPr>
          <p:cNvPr id="68" name="Google Shape;68;p13"/>
          <p:cNvSpPr txBox="1"/>
          <p:nvPr/>
        </p:nvSpPr>
        <p:spPr>
          <a:xfrm>
            <a:off x="5169400" y="2273000"/>
            <a:ext cx="406800" cy="4926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2000" b="1">
                <a:latin typeface="Century Gothic"/>
                <a:ea typeface="Century Gothic"/>
                <a:cs typeface="Century Gothic"/>
                <a:sym typeface="Century Gothic"/>
              </a:rPr>
              <a:t>3.</a:t>
            </a:r>
            <a:endParaRPr sz="2000" b="1">
              <a:latin typeface="Century Gothic"/>
              <a:ea typeface="Century Gothic"/>
              <a:cs typeface="Century Gothic"/>
              <a:sym typeface="Century Gothic"/>
            </a:endParaRPr>
          </a:p>
        </p:txBody>
      </p:sp>
      <p:sp>
        <p:nvSpPr>
          <p:cNvPr id="69" name="Google Shape;69;p13"/>
          <p:cNvSpPr txBox="1"/>
          <p:nvPr/>
        </p:nvSpPr>
        <p:spPr>
          <a:xfrm>
            <a:off x="5169400" y="4531800"/>
            <a:ext cx="406800" cy="4926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 sz="2000" b="1">
                <a:latin typeface="Century Gothic"/>
                <a:ea typeface="Century Gothic"/>
                <a:cs typeface="Century Gothic"/>
                <a:sym typeface="Century Gothic"/>
              </a:rPr>
              <a:t>4.</a:t>
            </a:r>
            <a:endParaRPr sz="2000" b="1">
              <a:latin typeface="Century Gothic"/>
              <a:ea typeface="Century Gothic"/>
              <a:cs typeface="Century Gothic"/>
              <a:sym typeface="Century Gothic"/>
            </a:endParaRPr>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94</Words>
  <Application>Microsoft Macintosh PowerPoint</Application>
  <PresentationFormat>Custom</PresentationFormat>
  <Paragraphs>14</Paragraphs>
  <Slides>1</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vt:i4>
      </vt:variant>
    </vt:vector>
  </HeadingPairs>
  <TitlesOfParts>
    <vt:vector size="4" baseType="lpstr">
      <vt:lpstr>Century Gothic</vt:lpstr>
      <vt:lpstr>Arial</vt:lpstr>
      <vt:lpstr>Simple Light</vt:lpstr>
      <vt:lpstr>Name: _______________________   Role of Laws Matching</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Name: _______________________   Role of Laws Matching</dc:title>
  <cp:lastModifiedBy>Alison Cavicchi</cp:lastModifiedBy>
  <cp:revision>1</cp:revision>
  <dcterms:modified xsi:type="dcterms:W3CDTF">2023-08-11T15:31:23Z</dcterms:modified>
</cp:coreProperties>
</file>