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6faf7e06f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6faf7e06f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Patriots and Loyalists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1725" y="4711250"/>
            <a:ext cx="923925" cy="3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Patriots and Loyalists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0177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●"/>
            </a:pPr>
            <a:r>
              <a:rPr b="1"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Patriots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were the colonists from the Thirteen Colonies who rejected British authority and instead wanted to create an independent United States of America. Sometimes also called Revolutionaries or Whigs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●"/>
            </a:pPr>
            <a:r>
              <a:rPr b="1"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Loyalists 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were colonists who supported British authority and opposed the Patriot effort to break the Thirteen Colonies away from rule by the British Crown. Sometimes also called Tories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1525" y="4735375"/>
            <a:ext cx="688891" cy="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