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0" y="239825"/>
            <a:ext cx="8520600" cy="973800"/>
          </a:xfrm>
          <a:prstGeom prst="rect">
            <a:avLst/>
          </a:prstGeom>
          <a:solidFill>
            <a:srgbClr val="D9EAD3"/>
          </a:solidFill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4200"/>
              <a:t>The 13 Colonies </a:t>
            </a:r>
            <a:r>
              <a:rPr lang="en" sz="4200"/>
              <a:t>Brain Dump</a:t>
            </a:r>
            <a:endParaRPr sz="4200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1466150"/>
            <a:ext cx="8520600" cy="3449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400050" lvl="0" marL="457200" rtl="0" algn="l">
              <a:lnSpc>
                <a:spcPct val="10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700"/>
              <a:buAutoNum type="arabicPeriod"/>
            </a:pPr>
            <a:r>
              <a:rPr lang="en" sz="2700">
                <a:solidFill>
                  <a:schemeClr val="dk1"/>
                </a:solidFill>
              </a:rPr>
              <a:t>What were the </a:t>
            </a:r>
            <a:r>
              <a:rPr b="1" lang="en" sz="2700">
                <a:solidFill>
                  <a:schemeClr val="dk1"/>
                </a:solidFill>
              </a:rPr>
              <a:t>characteristics</a:t>
            </a:r>
            <a:r>
              <a:rPr lang="en" sz="2700">
                <a:solidFill>
                  <a:schemeClr val="dk1"/>
                </a:solidFill>
              </a:rPr>
              <a:t> of the 13 colonies? </a:t>
            </a:r>
            <a:endParaRPr sz="2700">
              <a:solidFill>
                <a:schemeClr val="dk1"/>
              </a:solidFill>
            </a:endParaRPr>
          </a:p>
          <a:p>
            <a:pPr indent="-400050" lvl="0" marL="457200" rtl="0" algn="l">
              <a:lnSpc>
                <a:spcPct val="10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700"/>
              <a:buAutoNum type="arabicPeriod"/>
            </a:pPr>
            <a:r>
              <a:rPr lang="en" sz="2700">
                <a:solidFill>
                  <a:schemeClr val="dk1"/>
                </a:solidFill>
              </a:rPr>
              <a:t>What were the </a:t>
            </a:r>
            <a:r>
              <a:rPr b="1" lang="en" sz="2700">
                <a:solidFill>
                  <a:schemeClr val="dk1"/>
                </a:solidFill>
              </a:rPr>
              <a:t>regions</a:t>
            </a:r>
            <a:r>
              <a:rPr lang="en" sz="2700">
                <a:solidFill>
                  <a:schemeClr val="dk1"/>
                </a:solidFill>
              </a:rPr>
              <a:t> of the colonies?</a:t>
            </a:r>
            <a:endParaRPr sz="2700">
              <a:solidFill>
                <a:schemeClr val="dk1"/>
              </a:solidFill>
            </a:endParaRPr>
          </a:p>
          <a:p>
            <a:pPr indent="-400050" lvl="0" marL="457200" rtl="0" algn="l">
              <a:lnSpc>
                <a:spcPct val="10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700"/>
              <a:buAutoNum type="arabicPeriod"/>
            </a:pPr>
            <a:r>
              <a:rPr lang="en" sz="2700">
                <a:solidFill>
                  <a:schemeClr val="dk1"/>
                </a:solidFill>
              </a:rPr>
              <a:t>What kinds of </a:t>
            </a:r>
            <a:r>
              <a:rPr b="1" lang="en" sz="2700">
                <a:solidFill>
                  <a:schemeClr val="dk1"/>
                </a:solidFill>
              </a:rPr>
              <a:t>people</a:t>
            </a:r>
            <a:r>
              <a:rPr lang="en" sz="2700">
                <a:solidFill>
                  <a:schemeClr val="dk1"/>
                </a:solidFill>
              </a:rPr>
              <a:t> went to the colonies?</a:t>
            </a:r>
            <a:endParaRPr sz="2700">
              <a:solidFill>
                <a:schemeClr val="dk1"/>
              </a:solidFill>
            </a:endParaRPr>
          </a:p>
          <a:p>
            <a:pPr indent="-400050" lvl="0" marL="457200" rtl="0" algn="l">
              <a:lnSpc>
                <a:spcPct val="10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700"/>
              <a:buAutoNum type="arabicPeriod"/>
            </a:pPr>
            <a:r>
              <a:rPr lang="en" sz="2700">
                <a:solidFill>
                  <a:schemeClr val="dk1"/>
                </a:solidFill>
              </a:rPr>
              <a:t>What were colonists ' </a:t>
            </a:r>
            <a:r>
              <a:rPr b="1" lang="en" sz="2700">
                <a:solidFill>
                  <a:schemeClr val="dk1"/>
                </a:solidFill>
              </a:rPr>
              <a:t>feelings</a:t>
            </a:r>
            <a:r>
              <a:rPr lang="en" sz="2700">
                <a:solidFill>
                  <a:schemeClr val="dk1"/>
                </a:solidFill>
              </a:rPr>
              <a:t> on being British and towards the King?</a:t>
            </a:r>
            <a:endParaRPr sz="2700">
              <a:solidFill>
                <a:schemeClr val="dk1"/>
              </a:solidFill>
            </a:endParaRPr>
          </a:p>
          <a:p>
            <a:pPr indent="-400050" lvl="0" marL="457200" rtl="0" algn="l">
              <a:lnSpc>
                <a:spcPct val="10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700"/>
              <a:buAutoNum type="arabicPeriod"/>
            </a:pPr>
            <a:r>
              <a:rPr lang="en" sz="2700">
                <a:solidFill>
                  <a:schemeClr val="dk1"/>
                </a:solidFill>
              </a:rPr>
              <a:t>What were their </a:t>
            </a:r>
            <a:r>
              <a:rPr b="1" lang="en" sz="2700">
                <a:solidFill>
                  <a:schemeClr val="dk1"/>
                </a:solidFill>
              </a:rPr>
              <a:t>lives</a:t>
            </a:r>
            <a:r>
              <a:rPr lang="en" sz="2700">
                <a:solidFill>
                  <a:schemeClr val="dk1"/>
                </a:solidFill>
              </a:rPr>
              <a:t> like?</a:t>
            </a:r>
            <a:endParaRPr sz="2700">
              <a:solidFill>
                <a:schemeClr val="dk1"/>
              </a:solidFill>
            </a:endParaRPr>
          </a:p>
        </p:txBody>
      </p:sp>
      <p:pic>
        <p:nvPicPr>
          <p:cNvPr id="56" name="Google Shape;56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195950" y="4717525"/>
            <a:ext cx="839800" cy="3304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