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16faf7e06f3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16faf7e06f3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>
                <a:solidFill>
                  <a:schemeClr val="dk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dark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Char char="●"/>
              <a:defRPr sz="1800">
                <a:solidFill>
                  <a:schemeClr val="lt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</a:defRPr>
            </a:lvl1pPr>
            <a:lvl2pPr lvl="1" algn="r">
              <a:buNone/>
              <a:defRPr sz="1000">
                <a:solidFill>
                  <a:schemeClr val="lt2"/>
                </a:solidFill>
              </a:defRPr>
            </a:lvl2pPr>
            <a:lvl3pPr lvl="2" algn="r">
              <a:buNone/>
              <a:defRPr sz="1000">
                <a:solidFill>
                  <a:schemeClr val="lt2"/>
                </a:solidFill>
              </a:defRPr>
            </a:lvl3pPr>
            <a:lvl4pPr lvl="3" algn="r">
              <a:buNone/>
              <a:defRPr sz="1000">
                <a:solidFill>
                  <a:schemeClr val="lt2"/>
                </a:solidFill>
              </a:defRPr>
            </a:lvl4pPr>
            <a:lvl5pPr lvl="4" algn="r">
              <a:buNone/>
              <a:defRPr sz="1000">
                <a:solidFill>
                  <a:schemeClr val="lt2"/>
                </a:solidFill>
              </a:defRPr>
            </a:lvl5pPr>
            <a:lvl6pPr lvl="5" algn="r">
              <a:buNone/>
              <a:defRPr sz="1000">
                <a:solidFill>
                  <a:schemeClr val="lt2"/>
                </a:solidFill>
              </a:defRPr>
            </a:lvl6pPr>
            <a:lvl7pPr lvl="6" algn="r">
              <a:buNone/>
              <a:defRPr sz="1000">
                <a:solidFill>
                  <a:schemeClr val="lt2"/>
                </a:solidFill>
              </a:defRPr>
            </a:lvl7pPr>
            <a:lvl8pPr lvl="7" algn="r">
              <a:buNone/>
              <a:defRPr sz="1000">
                <a:solidFill>
                  <a:schemeClr val="lt2"/>
                </a:solidFill>
              </a:defRPr>
            </a:lvl8pPr>
            <a:lvl9pPr lvl="8" algn="r">
              <a:buNone/>
              <a:defRPr sz="1000">
                <a:solidFill>
                  <a:schemeClr val="lt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C9DAF8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</a:rPr>
              <a:t>Patriots and Loyalists</a:t>
            </a:r>
            <a:endParaRPr>
              <a:solidFill>
                <a:srgbClr val="000000"/>
              </a:solidFill>
            </a:endParaRPr>
          </a:p>
        </p:txBody>
      </p:sp>
      <p:pic>
        <p:nvPicPr>
          <p:cNvPr id="55" name="Google Shape;55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111725" y="4711250"/>
            <a:ext cx="923925" cy="3619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C9DAF8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chemeClr val="lt1"/>
                </a:solidFill>
              </a:rPr>
              <a:t>Patriots and Loyalists</a:t>
            </a:r>
            <a:endParaRPr b="1">
              <a:solidFill>
                <a:schemeClr val="lt1"/>
              </a:solidFill>
            </a:endParaRPr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017725"/>
            <a:ext cx="8520600" cy="355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Times New Roman"/>
              <a:buChar char="●"/>
            </a:pPr>
            <a:r>
              <a:rPr b="1" lang="en" sz="2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Patriots</a:t>
            </a:r>
            <a:r>
              <a:rPr lang="en" sz="2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were the colonists from the Thirteen Colonies who rejected British authority and instead wanted to create an independent United States of America. Sometimes also called Revolutionaries or Whigs</a:t>
            </a:r>
            <a:endParaRPr sz="2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810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Times New Roman"/>
              <a:buChar char="●"/>
            </a:pPr>
            <a:r>
              <a:rPr b="1" lang="en" sz="2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Loyalists </a:t>
            </a:r>
            <a:r>
              <a:rPr lang="en" sz="2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were colonists who supported British authority and opposed the Patriot effort to break the Thirteen Colonies away from rule by the British Crown. Sometimes also called Tories</a:t>
            </a:r>
            <a:endParaRPr sz="2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281525" y="4735375"/>
            <a:ext cx="688891" cy="2698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Dark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