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Proxima Nova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roximaNova-bold.fntdata"/><Relationship Id="rId10" Type="http://schemas.openxmlformats.org/officeDocument/2006/relationships/font" Target="fonts/ProximaNova-regular.fntdata"/><Relationship Id="rId13" Type="http://schemas.openxmlformats.org/officeDocument/2006/relationships/font" Target="fonts/ProximaNova-boldItalic.fntdata"/><Relationship Id="rId12" Type="http://schemas.openxmlformats.org/officeDocument/2006/relationships/font" Target="fonts/ProximaNova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6faf7e06f3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6faf7e06f3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4e248226a6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4e248226a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4e248226a6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4e248226a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Life As A British Colonist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61250" y="4738650"/>
            <a:ext cx="923925" cy="36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FEFEF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Life in the Colonies</a:t>
            </a:r>
            <a:endParaRPr b="1"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017725"/>
            <a:ext cx="8520600" cy="355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Most Colonists lived along the Atlantic Seaboard, close to the shoreline for reasons of trade and communications.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colonies, or at least British control, ended at the Appalachian mountains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you were male, good chance (est. 60%) you owned land; in a city- Philadelphia was the biggest- you were likely a 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merchant or artisan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Colonies were growing fast (30%-40% each decade, at least 5 times the modern rate) with newcomers 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Life was good as a British colonist; most colonists lived in decent homes, wore decent clothes, that compared favorably to people back in Europe.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52275" y="4728300"/>
            <a:ext cx="688891" cy="26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FEFEF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British Rights and Liberties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00" y="1017725"/>
            <a:ext cx="8520600" cy="355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a British person of the time, it seemed that Britain was an empire held together not by force of arms but by trade and a shared loved of liberty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Liberty was viewed as the most important possession of a free people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England, and later Britain, had a long history of limiting government authority, and protecting rights and liberties: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i="1"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Magna Carta </a:t>
            </a: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(1215) </a:t>
            </a: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established</a:t>
            </a: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King’s Power is not absolute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English Civil War (1642-1651) and Glorious Revolution (1688-1689) established the supremacy of Parliament, the people’s </a:t>
            </a: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representatives</a:t>
            </a: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English Bill of Rights (1689) protected free speech and the right to petition the government, and established the idea the King must seek </a:t>
            </a:r>
            <a:r>
              <a:rPr i="1"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consent of the governed</a:t>
            </a:r>
            <a:endParaRPr i="1"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59350" y="4692925"/>
            <a:ext cx="688891" cy="26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FEFEF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Being a British Colonist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1017725"/>
            <a:ext cx="8520600" cy="355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 a colonist you thought of yourself as equal to other British subjects; but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you felt far away from the sophistication back in England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You felt that you lived on the periphery of empire- on the edge of what the British called a ‘howling wilderness’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While all British people cared about rights and liberties, the colonies were full of people who had fled Britain to protect those rights, or their descendants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would be irrelevant for a long time, because the British largely let the colonies to regulate themselves; this absence of policy becomes the policy itself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When Parliament begins passing laws for the colonies without their input, the question becomes: did we forfeit some of our rights in migrating to the New World?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08875" y="4763675"/>
            <a:ext cx="688891" cy="26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