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76aef3f1b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76aef3f1b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2ebb2b2bb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2ebb2b2bb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77a88f765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77a88f765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76aef3f1b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76aef3f1b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2ebb2b2bb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2ebb2b2bb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cba4bc4f2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cba4bc4f2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40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b="1" lang="en" sz="4400">
                <a:latin typeface="Times New Roman"/>
                <a:ea typeface="Times New Roman"/>
                <a:cs typeface="Times New Roman"/>
                <a:sym typeface="Times New Roman"/>
              </a:rPr>
              <a:t>onflict</a:t>
            </a:r>
            <a:endParaRPr b="1" sz="4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sharp disagreement (between ideas, interests, or purposes) </a:t>
            </a:r>
            <a:endParaRPr sz="4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3775" y="4740925"/>
            <a:ext cx="800425" cy="3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1804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420">
                <a:latin typeface="Times New Roman"/>
                <a:ea typeface="Times New Roman"/>
                <a:cs typeface="Times New Roman"/>
                <a:sym typeface="Times New Roman"/>
              </a:rPr>
              <a:t>What do you think </a:t>
            </a:r>
            <a:r>
              <a:rPr b="1" lang="en" sz="4420">
                <a:latin typeface="Times New Roman"/>
                <a:ea typeface="Times New Roman"/>
                <a:cs typeface="Times New Roman"/>
                <a:sym typeface="Times New Roman"/>
              </a:rPr>
              <a:t>international</a:t>
            </a:r>
            <a:r>
              <a:rPr lang="en" sz="442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" sz="4420">
                <a:latin typeface="Times New Roman"/>
                <a:ea typeface="Times New Roman"/>
                <a:cs typeface="Times New Roman"/>
                <a:sym typeface="Times New Roman"/>
              </a:rPr>
              <a:t>conflict</a:t>
            </a:r>
            <a:r>
              <a:rPr lang="en" sz="4420">
                <a:latin typeface="Times New Roman"/>
                <a:ea typeface="Times New Roman"/>
                <a:cs typeface="Times New Roman"/>
                <a:sym typeface="Times New Roman"/>
              </a:rPr>
              <a:t> means?</a:t>
            </a:r>
            <a:endParaRPr sz="44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3775" y="4740925"/>
            <a:ext cx="800425" cy="3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latin typeface="Times New Roman"/>
                <a:ea typeface="Times New Roman"/>
                <a:cs typeface="Times New Roman"/>
                <a:sym typeface="Times New Roman"/>
              </a:rPr>
              <a:t>international conflict</a:t>
            </a:r>
            <a:endParaRPr b="1" sz="4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conflict between two different nations or groups</a:t>
            </a:r>
            <a:endParaRPr sz="4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3775" y="4740925"/>
            <a:ext cx="800425" cy="3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4420">
                <a:latin typeface="Times New Roman"/>
                <a:ea typeface="Times New Roman"/>
                <a:cs typeface="Times New Roman"/>
                <a:sym typeface="Times New Roman"/>
              </a:rPr>
              <a:t>c</a:t>
            </a:r>
            <a:r>
              <a:rPr b="1" lang="en" sz="4420">
                <a:latin typeface="Times New Roman"/>
                <a:ea typeface="Times New Roman"/>
                <a:cs typeface="Times New Roman"/>
                <a:sym typeface="Times New Roman"/>
              </a:rPr>
              <a:t>ooperation</a:t>
            </a:r>
            <a:endParaRPr b="1" sz="44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act of working together </a:t>
            </a:r>
            <a:endParaRPr sz="4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3775" y="4740925"/>
            <a:ext cx="800425" cy="3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1804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420">
                <a:latin typeface="Times New Roman"/>
                <a:ea typeface="Times New Roman"/>
                <a:cs typeface="Times New Roman"/>
                <a:sym typeface="Times New Roman"/>
              </a:rPr>
              <a:t>What do you think </a:t>
            </a:r>
            <a:r>
              <a:rPr b="1" lang="en" sz="4420">
                <a:latin typeface="Times New Roman"/>
                <a:ea typeface="Times New Roman"/>
                <a:cs typeface="Times New Roman"/>
                <a:sym typeface="Times New Roman"/>
              </a:rPr>
              <a:t>international</a:t>
            </a:r>
            <a:r>
              <a:rPr lang="en" sz="442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" sz="4420">
                <a:latin typeface="Times New Roman"/>
                <a:ea typeface="Times New Roman"/>
                <a:cs typeface="Times New Roman"/>
                <a:sym typeface="Times New Roman"/>
              </a:rPr>
              <a:t>cooperation</a:t>
            </a:r>
            <a:r>
              <a:rPr lang="en" sz="4420">
                <a:latin typeface="Times New Roman"/>
                <a:ea typeface="Times New Roman"/>
                <a:cs typeface="Times New Roman"/>
                <a:sym typeface="Times New Roman"/>
              </a:rPr>
              <a:t> means?</a:t>
            </a:r>
            <a:endParaRPr sz="44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3775" y="4740925"/>
            <a:ext cx="800425" cy="3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D2E9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latin typeface="Times New Roman"/>
                <a:ea typeface="Times New Roman"/>
                <a:cs typeface="Times New Roman"/>
                <a:sym typeface="Times New Roman"/>
              </a:rPr>
              <a:t>i</a:t>
            </a:r>
            <a:r>
              <a:rPr b="1" lang="en" sz="4800">
                <a:latin typeface="Times New Roman"/>
                <a:ea typeface="Times New Roman"/>
                <a:cs typeface="Times New Roman"/>
                <a:sym typeface="Times New Roman"/>
              </a:rPr>
              <a:t>nternational cooperation </a:t>
            </a:r>
            <a:endParaRPr b="1" sz="4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International cooperation happens when countries have something to gain by working together to solve problems. Countries may cooperate in order to avoid going to war or to manage a resource. </a:t>
            </a:r>
            <a:endParaRPr sz="3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33775" y="4740925"/>
            <a:ext cx="800425" cy="31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