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4f7a185c0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4f7a185c0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5A6BD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National Interest</a:t>
            </a:r>
            <a:r>
              <a:rPr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r>
              <a:rPr i="1"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</a:t>
            </a:r>
            <a:r>
              <a:rPr i="1" lang="en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he nation’s economic, military, political, and/or cultural goals and ambitions.</a:t>
            </a:r>
            <a:endParaRPr i="1"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43875" y="4752975"/>
            <a:ext cx="1000125" cy="39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5A6BD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Foreign</a:t>
            </a:r>
            <a:r>
              <a:rPr lang="en" sz="2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r>
              <a:rPr i="1" lang="en" sz="2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</a:t>
            </a:r>
            <a:r>
              <a:rPr i="1" lang="en" sz="2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aking place outside one’s own country or in another country.</a:t>
            </a:r>
            <a:endParaRPr i="1" sz="2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2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Domestic</a:t>
            </a:r>
            <a:r>
              <a:rPr lang="en" sz="2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r>
              <a:rPr i="1" lang="en" sz="25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originating within a country, especially one’s own country.</a:t>
            </a:r>
            <a:endParaRPr i="1" sz="25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43875" y="4752975"/>
            <a:ext cx="1000125" cy="39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