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hyperlink" Target="https://oppaga.fl.gov/ProgramSummary/OrgChart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28050" y="0"/>
            <a:ext cx="6297800" cy="4924175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1514050" y="4835700"/>
            <a:ext cx="6126900" cy="3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800">
                <a:solidFill>
                  <a:schemeClr val="dk2"/>
                </a:solidFill>
              </a:rPr>
              <a:t>Source: </a:t>
            </a:r>
            <a:r>
              <a:rPr lang="en" sz="800" u="sng">
                <a:solidFill>
                  <a:schemeClr val="accent5"/>
                </a:solidFill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https://oppaga.fl.gov/ProgramSummary/OrgChart</a:t>
            </a:r>
            <a:endParaRPr sz="4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