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90f04e62f0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90f04e62f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90f04e62f0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90f04e62f0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90f04e62f0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90f04e62f0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90f04e62f0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90f04e62f0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90f04e62f0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90f04e62f0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90f04e62f0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90f04e62f0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www.icivics.org/teachers/lesson-plans/six-roles-president-infographic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397500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Six Roles of the President</a:t>
            </a:r>
            <a:endParaRPr b="1"/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3900" y="1441675"/>
            <a:ext cx="4475351" cy="29850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3"/>
          <p:cNvSpPr txBox="1"/>
          <p:nvPr/>
        </p:nvSpPr>
        <p:spPr>
          <a:xfrm>
            <a:off x="292725" y="4599875"/>
            <a:ext cx="7861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Adapted from: </a:t>
            </a: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https://www.icivics.org/teachers/lesson-plans/six-roles-president-infographic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Head of State</a:t>
            </a:r>
            <a:endParaRPr b="1"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/>
              <a:t>Head of the U.S. government and leadership symbol to American people and the world </a:t>
            </a: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Commander</a:t>
            </a:r>
            <a:r>
              <a:rPr b="1" lang="en"/>
              <a:t> in Chief</a:t>
            </a:r>
            <a:endParaRPr b="1"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/>
              <a:t>Leader of the Armed Forces of the United States: Army, Navy, Air Force, Space Force, Coast Guard, and Marine Corps</a:t>
            </a:r>
            <a:endParaRPr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Chief Executive</a:t>
            </a:r>
            <a:endParaRPr b="1"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/>
              <a:t>Holds executive power and serves as “the boss” for Executive Branch government workers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Agenda Setter</a:t>
            </a:r>
            <a:endParaRPr b="1"/>
          </a:p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/>
              <a:t>Has the power to influence legislation and shape public policy</a:t>
            </a: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Keeper of the Economy</a:t>
            </a:r>
            <a:endParaRPr b="1"/>
          </a:p>
        </p:txBody>
      </p:sp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/>
              <a:t>Held responsible for the health of the American economy </a:t>
            </a:r>
            <a:endParaRPr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Party Chief</a:t>
            </a:r>
            <a:endParaRPr b="1"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/>
              <a:t>Top ranking official of his/her political party and works to help other members get elected</a:t>
            </a:r>
            <a:endParaRPr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