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oppaga.fl.gov/ProgramSummary/OrgChar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050" y="0"/>
            <a:ext cx="6297800" cy="49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514050" y="4835700"/>
            <a:ext cx="6126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</a:rPr>
              <a:t>Source: </a:t>
            </a:r>
            <a:r>
              <a:rPr lang="en" sz="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https://oppaga.fl.gov/ProgramSummary/OrgChart</a:t>
            </a:r>
            <a:endParaRPr sz="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