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2F2F2"/>
            </a:gs>
            <a:gs pos="100000">
              <a:srgbClr val="A6A6A6"/>
            </a:gs>
          </a:gsLst>
          <a:lin ang="5400012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303900"/>
            <a:ext cx="8520600" cy="463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4000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1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There is a law in the United States that makes it illegal to pay different wages to men and women if they perform equal work in the same workplace.</a:t>
            </a:r>
            <a:endParaRPr sz="4511">
              <a:solidFill>
                <a:srgbClr val="741B4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