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Lst>
  <p:sldSz cy="5143500" cx="9144000"/>
  <p:notesSz cx="6858000" cy="9144000"/>
  <p:embeddedFontLst>
    <p:embeddedFont>
      <p:font typeface="Roboto Slab"/>
      <p:regular r:id="rId11"/>
      <p:bold r:id="rId12"/>
    </p:embeddedFont>
    <p:embeddedFont>
      <p:font typeface="Roboto"/>
      <p:regular r:id="rId13"/>
      <p:bold r:id="rId14"/>
      <p:italic r:id="rId15"/>
      <p:boldItalic r:id="rId16"/>
    </p:embeddedFont>
    <p:embeddedFont>
      <p:font typeface="Roboto Slab SemiBold"/>
      <p:regular r:id="rId17"/>
      <p:bold r:id="rId18"/>
    </p:embeddedFont>
    <p:embeddedFont>
      <p:font typeface="Roboto Slab Medium"/>
      <p:regular r:id="rId19"/>
      <p:bold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RobotoSlabMedium-bold.fntdata"/><Relationship Id="rId11" Type="http://schemas.openxmlformats.org/officeDocument/2006/relationships/font" Target="fonts/RobotoSlab-regular.fntdata"/><Relationship Id="rId10" Type="http://schemas.openxmlformats.org/officeDocument/2006/relationships/slide" Target="slides/slide5.xml"/><Relationship Id="rId13" Type="http://schemas.openxmlformats.org/officeDocument/2006/relationships/font" Target="fonts/Roboto-regular.fntdata"/><Relationship Id="rId12" Type="http://schemas.openxmlformats.org/officeDocument/2006/relationships/font" Target="fonts/RobotoSlab-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Roboto-italic.fntdata"/><Relationship Id="rId14" Type="http://schemas.openxmlformats.org/officeDocument/2006/relationships/font" Target="fonts/Roboto-bold.fntdata"/><Relationship Id="rId17" Type="http://schemas.openxmlformats.org/officeDocument/2006/relationships/font" Target="fonts/RobotoSlabSemiBold-regular.fntdata"/><Relationship Id="rId16" Type="http://schemas.openxmlformats.org/officeDocument/2006/relationships/font" Target="fonts/Roboto-boldItalic.fntdata"/><Relationship Id="rId5" Type="http://schemas.openxmlformats.org/officeDocument/2006/relationships/notesMaster" Target="notesMasters/notesMaster1.xml"/><Relationship Id="rId19" Type="http://schemas.openxmlformats.org/officeDocument/2006/relationships/font" Target="fonts/RobotoSlabMedium-regular.fntdata"/><Relationship Id="rId6" Type="http://schemas.openxmlformats.org/officeDocument/2006/relationships/slide" Target="slides/slide1.xml"/><Relationship Id="rId18" Type="http://schemas.openxmlformats.org/officeDocument/2006/relationships/font" Target="fonts/RobotoSlabSemiBold-bold.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1" name="Google Shape;61;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193d23b9079_0_1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193d23b9079_0_1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193d23b9079_0_1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193d23b9079_0_1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193d23b9079_0_1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193d23b9079_0_1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193d23b9079_0_1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193d23b9079_0_1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a:off x="1524800" y="672606"/>
            <a:ext cx="1081625" cy="1124950"/>
          </a:xfrm>
          <a:custGeom>
            <a:rect b="b" l="l" r="r" t="t"/>
            <a:pathLst>
              <a:path extrusionOk="0" h="44998" w="43265">
                <a:moveTo>
                  <a:pt x="0" y="44998"/>
                </a:moveTo>
                <a:lnTo>
                  <a:pt x="0" y="0"/>
                </a:lnTo>
                <a:lnTo>
                  <a:pt x="43265" y="0"/>
                </a:lnTo>
              </a:path>
            </a:pathLst>
          </a:custGeom>
          <a:noFill/>
          <a:ln cap="flat" cmpd="sng" w="28575">
            <a:solidFill>
              <a:schemeClr val="accent5"/>
            </a:solidFill>
            <a:prstDash val="solid"/>
            <a:miter lim="8000"/>
            <a:headEnd len="sm" w="sm" type="none"/>
            <a:tailEnd len="sm" w="sm" type="none"/>
          </a:ln>
        </p:spPr>
      </p:sp>
      <p:sp>
        <p:nvSpPr>
          <p:cNvPr id="11" name="Google Shape;11;p2"/>
          <p:cNvSpPr/>
          <p:nvPr/>
        </p:nvSpPr>
        <p:spPr>
          <a:xfrm rot="10800000">
            <a:off x="6537563" y="3342925"/>
            <a:ext cx="1081625" cy="1124950"/>
          </a:xfrm>
          <a:custGeom>
            <a:rect b="b" l="l" r="r" t="t"/>
            <a:pathLst>
              <a:path extrusionOk="0" h="44998" w="43265">
                <a:moveTo>
                  <a:pt x="0" y="44998"/>
                </a:moveTo>
                <a:lnTo>
                  <a:pt x="0" y="0"/>
                </a:lnTo>
                <a:lnTo>
                  <a:pt x="43265" y="0"/>
                </a:lnTo>
              </a:path>
            </a:pathLst>
          </a:custGeom>
          <a:noFill/>
          <a:ln cap="flat" cmpd="sng" w="28575">
            <a:solidFill>
              <a:schemeClr val="accent5"/>
            </a:solidFill>
            <a:prstDash val="solid"/>
            <a:miter lim="8000"/>
            <a:headEnd len="sm" w="sm" type="none"/>
            <a:tailEnd len="sm" w="sm" type="none"/>
          </a:ln>
        </p:spPr>
      </p:sp>
      <p:cxnSp>
        <p:nvCxnSpPr>
          <p:cNvPr id="12" name="Google Shape;12;p2"/>
          <p:cNvCxnSpPr/>
          <p:nvPr/>
        </p:nvCxnSpPr>
        <p:spPr>
          <a:xfrm>
            <a:off x="4359602" y="2817464"/>
            <a:ext cx="424800" cy="0"/>
          </a:xfrm>
          <a:prstGeom prst="straightConnector1">
            <a:avLst/>
          </a:prstGeom>
          <a:noFill/>
          <a:ln cap="flat" cmpd="sng" w="38100">
            <a:solidFill>
              <a:schemeClr val="accent4"/>
            </a:solidFill>
            <a:prstDash val="solid"/>
            <a:round/>
            <a:headEnd len="sm" w="sm" type="none"/>
            <a:tailEnd len="sm" w="sm" type="none"/>
          </a:ln>
        </p:spPr>
      </p:cxnSp>
      <p:sp>
        <p:nvSpPr>
          <p:cNvPr id="13" name="Google Shape;13;p2"/>
          <p:cNvSpPr txBox="1"/>
          <p:nvPr>
            <p:ph type="ctrTitle"/>
          </p:nvPr>
        </p:nvSpPr>
        <p:spPr>
          <a:xfrm>
            <a:off x="1680302" y="1188925"/>
            <a:ext cx="5783400" cy="1457400"/>
          </a:xfrm>
          <a:prstGeom prst="rect">
            <a:avLst/>
          </a:prstGeom>
        </p:spPr>
        <p:txBody>
          <a:bodyPr anchorCtr="0" anchor="b" bIns="91425" lIns="91425" spcFirstLastPara="1" rIns="91425" wrap="square" tIns="91425">
            <a:normAutofit/>
          </a:bodyPr>
          <a:lstStyle>
            <a:lvl1pPr lvl="0" algn="ctr">
              <a:spcBef>
                <a:spcPts val="0"/>
              </a:spcBef>
              <a:spcAft>
                <a:spcPts val="0"/>
              </a:spcAft>
              <a:buSzPts val="4000"/>
              <a:buNone/>
              <a:defRPr sz="4000"/>
            </a:lvl1pPr>
            <a:lvl2pPr lvl="1" algn="ctr">
              <a:spcBef>
                <a:spcPts val="0"/>
              </a:spcBef>
              <a:spcAft>
                <a:spcPts val="0"/>
              </a:spcAft>
              <a:buSzPts val="4000"/>
              <a:buNone/>
              <a:defRPr sz="4000"/>
            </a:lvl2pPr>
            <a:lvl3pPr lvl="2" algn="ctr">
              <a:spcBef>
                <a:spcPts val="0"/>
              </a:spcBef>
              <a:spcAft>
                <a:spcPts val="0"/>
              </a:spcAft>
              <a:buSzPts val="4000"/>
              <a:buNone/>
              <a:defRPr sz="4000"/>
            </a:lvl3pPr>
            <a:lvl4pPr lvl="3" algn="ctr">
              <a:spcBef>
                <a:spcPts val="0"/>
              </a:spcBef>
              <a:spcAft>
                <a:spcPts val="0"/>
              </a:spcAft>
              <a:buSzPts val="4000"/>
              <a:buNone/>
              <a:defRPr sz="4000"/>
            </a:lvl4pPr>
            <a:lvl5pPr lvl="4" algn="ctr">
              <a:spcBef>
                <a:spcPts val="0"/>
              </a:spcBef>
              <a:spcAft>
                <a:spcPts val="0"/>
              </a:spcAft>
              <a:buSzPts val="4000"/>
              <a:buNone/>
              <a:defRPr sz="4000"/>
            </a:lvl5pPr>
            <a:lvl6pPr lvl="5" algn="ctr">
              <a:spcBef>
                <a:spcPts val="0"/>
              </a:spcBef>
              <a:spcAft>
                <a:spcPts val="0"/>
              </a:spcAft>
              <a:buSzPts val="4000"/>
              <a:buNone/>
              <a:defRPr sz="4000"/>
            </a:lvl6pPr>
            <a:lvl7pPr lvl="6" algn="ctr">
              <a:spcBef>
                <a:spcPts val="0"/>
              </a:spcBef>
              <a:spcAft>
                <a:spcPts val="0"/>
              </a:spcAft>
              <a:buSzPts val="4000"/>
              <a:buNone/>
              <a:defRPr sz="4000"/>
            </a:lvl7pPr>
            <a:lvl8pPr lvl="7" algn="ctr">
              <a:spcBef>
                <a:spcPts val="0"/>
              </a:spcBef>
              <a:spcAft>
                <a:spcPts val="0"/>
              </a:spcAft>
              <a:buSzPts val="4000"/>
              <a:buNone/>
              <a:defRPr sz="4000"/>
            </a:lvl8pPr>
            <a:lvl9pPr lvl="8" algn="ctr">
              <a:spcBef>
                <a:spcPts val="0"/>
              </a:spcBef>
              <a:spcAft>
                <a:spcPts val="0"/>
              </a:spcAft>
              <a:buSzPts val="4000"/>
              <a:buNone/>
              <a:defRPr sz="4000"/>
            </a:lvl9pPr>
          </a:lstStyle>
          <a:p/>
        </p:txBody>
      </p:sp>
      <p:sp>
        <p:nvSpPr>
          <p:cNvPr id="14" name="Google Shape;14;p2"/>
          <p:cNvSpPr txBox="1"/>
          <p:nvPr>
            <p:ph idx="1" type="subTitle"/>
          </p:nvPr>
        </p:nvSpPr>
        <p:spPr>
          <a:xfrm>
            <a:off x="1680302" y="3049450"/>
            <a:ext cx="5783400" cy="9090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p:txBody>
      </p:sp>
      <p:sp>
        <p:nvSpPr>
          <p:cNvPr id="15" name="Google Shape;15;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2" name="Shape 52"/>
        <p:cNvGrpSpPr/>
        <p:nvPr/>
      </p:nvGrpSpPr>
      <p:grpSpPr>
        <a:xfrm>
          <a:off x="0" y="0"/>
          <a:ext cx="0" cy="0"/>
          <a:chOff x="0" y="0"/>
          <a:chExt cx="0" cy="0"/>
        </a:xfrm>
      </p:grpSpPr>
      <p:sp>
        <p:nvSpPr>
          <p:cNvPr id="53" name="Google Shape;53;p11"/>
          <p:cNvSpPr/>
          <p:nvPr/>
        </p:nvSpPr>
        <p:spPr>
          <a:xfrm>
            <a:off x="150" y="5076825"/>
            <a:ext cx="9143700" cy="666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11"/>
          <p:cNvSpPr txBox="1"/>
          <p:nvPr>
            <p:ph hasCustomPrompt="1" type="title"/>
          </p:nvPr>
        </p:nvSpPr>
        <p:spPr>
          <a:xfrm>
            <a:off x="387900" y="1152450"/>
            <a:ext cx="8368200" cy="15384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accent5"/>
              </a:buClr>
              <a:buSzPts val="13000"/>
              <a:buNone/>
              <a:defRPr sz="13000">
                <a:solidFill>
                  <a:schemeClr val="accent5"/>
                </a:solidFill>
              </a:defRPr>
            </a:lvl1pPr>
            <a:lvl2pPr lvl="1" algn="ctr">
              <a:spcBef>
                <a:spcPts val="0"/>
              </a:spcBef>
              <a:spcAft>
                <a:spcPts val="0"/>
              </a:spcAft>
              <a:buClr>
                <a:schemeClr val="accent5"/>
              </a:buClr>
              <a:buSzPts val="13000"/>
              <a:buNone/>
              <a:defRPr sz="13000">
                <a:solidFill>
                  <a:schemeClr val="accent5"/>
                </a:solidFill>
              </a:defRPr>
            </a:lvl2pPr>
            <a:lvl3pPr lvl="2" algn="ctr">
              <a:spcBef>
                <a:spcPts val="0"/>
              </a:spcBef>
              <a:spcAft>
                <a:spcPts val="0"/>
              </a:spcAft>
              <a:buClr>
                <a:schemeClr val="accent5"/>
              </a:buClr>
              <a:buSzPts val="13000"/>
              <a:buNone/>
              <a:defRPr sz="13000">
                <a:solidFill>
                  <a:schemeClr val="accent5"/>
                </a:solidFill>
              </a:defRPr>
            </a:lvl3pPr>
            <a:lvl4pPr lvl="3" algn="ctr">
              <a:spcBef>
                <a:spcPts val="0"/>
              </a:spcBef>
              <a:spcAft>
                <a:spcPts val="0"/>
              </a:spcAft>
              <a:buClr>
                <a:schemeClr val="accent5"/>
              </a:buClr>
              <a:buSzPts val="13000"/>
              <a:buNone/>
              <a:defRPr sz="13000">
                <a:solidFill>
                  <a:schemeClr val="accent5"/>
                </a:solidFill>
              </a:defRPr>
            </a:lvl4pPr>
            <a:lvl5pPr lvl="4" algn="ctr">
              <a:spcBef>
                <a:spcPts val="0"/>
              </a:spcBef>
              <a:spcAft>
                <a:spcPts val="0"/>
              </a:spcAft>
              <a:buClr>
                <a:schemeClr val="accent5"/>
              </a:buClr>
              <a:buSzPts val="13000"/>
              <a:buNone/>
              <a:defRPr sz="13000">
                <a:solidFill>
                  <a:schemeClr val="accent5"/>
                </a:solidFill>
              </a:defRPr>
            </a:lvl5pPr>
            <a:lvl6pPr lvl="5" algn="ctr">
              <a:spcBef>
                <a:spcPts val="0"/>
              </a:spcBef>
              <a:spcAft>
                <a:spcPts val="0"/>
              </a:spcAft>
              <a:buClr>
                <a:schemeClr val="accent5"/>
              </a:buClr>
              <a:buSzPts val="13000"/>
              <a:buNone/>
              <a:defRPr sz="13000">
                <a:solidFill>
                  <a:schemeClr val="accent5"/>
                </a:solidFill>
              </a:defRPr>
            </a:lvl6pPr>
            <a:lvl7pPr lvl="6" algn="ctr">
              <a:spcBef>
                <a:spcPts val="0"/>
              </a:spcBef>
              <a:spcAft>
                <a:spcPts val="0"/>
              </a:spcAft>
              <a:buClr>
                <a:schemeClr val="accent5"/>
              </a:buClr>
              <a:buSzPts val="13000"/>
              <a:buNone/>
              <a:defRPr sz="13000">
                <a:solidFill>
                  <a:schemeClr val="accent5"/>
                </a:solidFill>
              </a:defRPr>
            </a:lvl7pPr>
            <a:lvl8pPr lvl="7" algn="ctr">
              <a:spcBef>
                <a:spcPts val="0"/>
              </a:spcBef>
              <a:spcAft>
                <a:spcPts val="0"/>
              </a:spcAft>
              <a:buClr>
                <a:schemeClr val="accent5"/>
              </a:buClr>
              <a:buSzPts val="13000"/>
              <a:buNone/>
              <a:defRPr sz="13000">
                <a:solidFill>
                  <a:schemeClr val="accent5"/>
                </a:solidFill>
              </a:defRPr>
            </a:lvl8pPr>
            <a:lvl9pPr lvl="8" algn="ctr">
              <a:spcBef>
                <a:spcPts val="0"/>
              </a:spcBef>
              <a:spcAft>
                <a:spcPts val="0"/>
              </a:spcAft>
              <a:buClr>
                <a:schemeClr val="accent5"/>
              </a:buClr>
              <a:buSzPts val="13000"/>
              <a:buNone/>
              <a:defRPr sz="13000">
                <a:solidFill>
                  <a:schemeClr val="accent5"/>
                </a:solidFill>
              </a:defRPr>
            </a:lvl9pPr>
          </a:lstStyle>
          <a:p>
            <a:r>
              <a:t>xx%</a:t>
            </a:r>
          </a:p>
        </p:txBody>
      </p:sp>
      <p:sp>
        <p:nvSpPr>
          <p:cNvPr id="55" name="Google Shape;55;p11"/>
          <p:cNvSpPr txBox="1"/>
          <p:nvPr>
            <p:ph idx="1" type="body"/>
          </p:nvPr>
        </p:nvSpPr>
        <p:spPr>
          <a:xfrm>
            <a:off x="387900" y="2919450"/>
            <a:ext cx="8368200" cy="10716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cxnSp>
        <p:nvCxnSpPr>
          <p:cNvPr id="17" name="Google Shape;17;p3"/>
          <p:cNvCxnSpPr/>
          <p:nvPr/>
        </p:nvCxnSpPr>
        <p:spPr>
          <a:xfrm>
            <a:off x="4359602" y="2817464"/>
            <a:ext cx="424800" cy="0"/>
          </a:xfrm>
          <a:prstGeom prst="straightConnector1">
            <a:avLst/>
          </a:prstGeom>
          <a:noFill/>
          <a:ln cap="flat" cmpd="sng" w="38100">
            <a:solidFill>
              <a:schemeClr val="accent4"/>
            </a:solidFill>
            <a:prstDash val="solid"/>
            <a:round/>
            <a:headEnd len="sm" w="sm" type="none"/>
            <a:tailEnd len="sm" w="sm" type="none"/>
          </a:ln>
        </p:spPr>
      </p:cxnSp>
      <p:sp>
        <p:nvSpPr>
          <p:cNvPr id="18" name="Google Shape;18;p3"/>
          <p:cNvSpPr txBox="1"/>
          <p:nvPr>
            <p:ph type="title"/>
          </p:nvPr>
        </p:nvSpPr>
        <p:spPr>
          <a:xfrm>
            <a:off x="480750" y="1764950"/>
            <a:ext cx="8222100" cy="907500"/>
          </a:xfrm>
          <a:prstGeom prst="rect">
            <a:avLst/>
          </a:prstGeom>
        </p:spPr>
        <p:txBody>
          <a:bodyPr anchorCtr="0" anchor="b" bIns="91425" lIns="91425" spcFirstLastPara="1" rIns="91425" wrap="square" tIns="91425">
            <a:norm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
        <p:nvSpPr>
          <p:cNvPr id="19" name="Google Shape;19;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0" name="Shape 20"/>
        <p:cNvGrpSpPr/>
        <p:nvPr/>
      </p:nvGrpSpPr>
      <p:grpSpPr>
        <a:xfrm>
          <a:off x="0" y="0"/>
          <a:ext cx="0" cy="0"/>
          <a:chOff x="0" y="0"/>
          <a:chExt cx="0" cy="0"/>
        </a:xfrm>
      </p:grpSpPr>
      <p:cxnSp>
        <p:nvCxnSpPr>
          <p:cNvPr id="21" name="Google Shape;21;p4"/>
          <p:cNvCxnSpPr/>
          <p:nvPr/>
        </p:nvCxnSpPr>
        <p:spPr>
          <a:xfrm>
            <a:off x="492563" y="1260284"/>
            <a:ext cx="424800" cy="0"/>
          </a:xfrm>
          <a:prstGeom prst="straightConnector1">
            <a:avLst/>
          </a:prstGeom>
          <a:noFill/>
          <a:ln cap="flat" cmpd="sng" w="38100">
            <a:solidFill>
              <a:schemeClr val="accent4"/>
            </a:solidFill>
            <a:prstDash val="solid"/>
            <a:round/>
            <a:headEnd len="sm" w="sm" type="none"/>
            <a:tailEnd len="sm" w="sm" type="none"/>
          </a:ln>
        </p:spPr>
      </p:cxnSp>
      <p:sp>
        <p:nvSpPr>
          <p:cNvPr id="22" name="Google Shape;22;p4"/>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3" name="Google Shape;23;p4"/>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4" name="Google Shape;24;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5" name="Shape 25"/>
        <p:cNvGrpSpPr/>
        <p:nvPr/>
      </p:nvGrpSpPr>
      <p:grpSpPr>
        <a:xfrm>
          <a:off x="0" y="0"/>
          <a:ext cx="0" cy="0"/>
          <a:chOff x="0" y="0"/>
          <a:chExt cx="0" cy="0"/>
        </a:xfrm>
      </p:grpSpPr>
      <p:cxnSp>
        <p:nvCxnSpPr>
          <p:cNvPr id="26" name="Google Shape;26;p5"/>
          <p:cNvCxnSpPr/>
          <p:nvPr/>
        </p:nvCxnSpPr>
        <p:spPr>
          <a:xfrm>
            <a:off x="492563" y="1260284"/>
            <a:ext cx="424800" cy="0"/>
          </a:xfrm>
          <a:prstGeom prst="straightConnector1">
            <a:avLst/>
          </a:prstGeom>
          <a:noFill/>
          <a:ln cap="flat" cmpd="sng" w="38100">
            <a:solidFill>
              <a:schemeClr val="accent4"/>
            </a:solidFill>
            <a:prstDash val="solid"/>
            <a:round/>
            <a:headEnd len="sm" w="sm" type="none"/>
            <a:tailEnd len="sm" w="sm" type="none"/>
          </a:ln>
        </p:spPr>
      </p:cxnSp>
      <p:sp>
        <p:nvSpPr>
          <p:cNvPr id="27" name="Google Shape;27;p5"/>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8" name="Google Shape;28;p5"/>
          <p:cNvSpPr txBox="1"/>
          <p:nvPr>
            <p:ph idx="1" type="body"/>
          </p:nvPr>
        </p:nvSpPr>
        <p:spPr>
          <a:xfrm>
            <a:off x="387900" y="1489825"/>
            <a:ext cx="3999900" cy="30789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9" name="Google Shape;29;p5"/>
          <p:cNvSpPr txBox="1"/>
          <p:nvPr>
            <p:ph idx="2" type="body"/>
          </p:nvPr>
        </p:nvSpPr>
        <p:spPr>
          <a:xfrm>
            <a:off x="4756200" y="1489825"/>
            <a:ext cx="3999900" cy="30789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0" name="Google Shape;30;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1" name="Shape 31"/>
        <p:cNvGrpSpPr/>
        <p:nvPr/>
      </p:nvGrpSpPr>
      <p:grpSpPr>
        <a:xfrm>
          <a:off x="0" y="0"/>
          <a:ext cx="0" cy="0"/>
          <a:chOff x="0" y="0"/>
          <a:chExt cx="0" cy="0"/>
        </a:xfrm>
      </p:grpSpPr>
      <p:sp>
        <p:nvSpPr>
          <p:cNvPr id="32" name="Google Shape;32;p6"/>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4" name="Shape 34"/>
        <p:cNvGrpSpPr/>
        <p:nvPr/>
      </p:nvGrpSpPr>
      <p:grpSpPr>
        <a:xfrm>
          <a:off x="0" y="0"/>
          <a:ext cx="0" cy="0"/>
          <a:chOff x="0" y="0"/>
          <a:chExt cx="0" cy="0"/>
        </a:xfrm>
      </p:grpSpPr>
      <p:cxnSp>
        <p:nvCxnSpPr>
          <p:cNvPr id="35" name="Google Shape;35;p7"/>
          <p:cNvCxnSpPr/>
          <p:nvPr/>
        </p:nvCxnSpPr>
        <p:spPr>
          <a:xfrm>
            <a:off x="489218" y="1412277"/>
            <a:ext cx="331500" cy="0"/>
          </a:xfrm>
          <a:prstGeom prst="straightConnector1">
            <a:avLst/>
          </a:prstGeom>
          <a:noFill/>
          <a:ln cap="flat" cmpd="sng" w="38100">
            <a:solidFill>
              <a:schemeClr val="accent4"/>
            </a:solidFill>
            <a:prstDash val="solid"/>
            <a:round/>
            <a:headEnd len="sm" w="sm" type="none"/>
            <a:tailEnd len="sm" w="sm" type="none"/>
          </a:ln>
        </p:spPr>
      </p:cxnSp>
      <p:sp>
        <p:nvSpPr>
          <p:cNvPr id="36" name="Google Shape;36;p7"/>
          <p:cNvSpPr txBox="1"/>
          <p:nvPr>
            <p:ph type="title"/>
          </p:nvPr>
        </p:nvSpPr>
        <p:spPr>
          <a:xfrm>
            <a:off x="3879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7" name="Google Shape;37;p7"/>
          <p:cNvSpPr txBox="1"/>
          <p:nvPr>
            <p:ph idx="1" type="body"/>
          </p:nvPr>
        </p:nvSpPr>
        <p:spPr>
          <a:xfrm>
            <a:off x="387900" y="1594025"/>
            <a:ext cx="2808000" cy="26811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8" name="Google Shape;38;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9" name="Shape 39"/>
        <p:cNvGrpSpPr/>
        <p:nvPr/>
      </p:nvGrpSpPr>
      <p:grpSpPr>
        <a:xfrm>
          <a:off x="0" y="0"/>
          <a:ext cx="0" cy="0"/>
          <a:chOff x="0" y="0"/>
          <a:chExt cx="0" cy="0"/>
        </a:xfrm>
      </p:grpSpPr>
      <p:sp>
        <p:nvSpPr>
          <p:cNvPr id="40" name="Google Shape;40;p8"/>
          <p:cNvSpPr txBox="1"/>
          <p:nvPr>
            <p:ph type="title"/>
          </p:nvPr>
        </p:nvSpPr>
        <p:spPr>
          <a:xfrm>
            <a:off x="490250" y="526350"/>
            <a:ext cx="56187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1" name="Google Shape;41;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2" name="Shape 42"/>
        <p:cNvGrpSpPr/>
        <p:nvPr/>
      </p:nvGrpSpPr>
      <p:grpSpPr>
        <a:xfrm>
          <a:off x="0" y="0"/>
          <a:ext cx="0" cy="0"/>
          <a:chOff x="0" y="0"/>
          <a:chExt cx="0" cy="0"/>
        </a:xfrm>
      </p:grpSpPr>
      <p:sp>
        <p:nvSpPr>
          <p:cNvPr id="43" name="Google Shape;43;p9"/>
          <p:cNvSpPr/>
          <p:nvPr/>
        </p:nvSpPr>
        <p:spPr>
          <a:xfrm>
            <a:off x="4572000" y="-75"/>
            <a:ext cx="4572000" cy="51435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4" name="Google Shape;44;p9"/>
          <p:cNvCxnSpPr/>
          <p:nvPr/>
        </p:nvCxnSpPr>
        <p:spPr>
          <a:xfrm>
            <a:off x="5029675" y="4495503"/>
            <a:ext cx="540900" cy="0"/>
          </a:xfrm>
          <a:prstGeom prst="straightConnector1">
            <a:avLst/>
          </a:prstGeom>
          <a:noFill/>
          <a:ln cap="flat" cmpd="sng" w="38100">
            <a:solidFill>
              <a:schemeClr val="accent5"/>
            </a:solidFill>
            <a:prstDash val="solid"/>
            <a:round/>
            <a:headEnd len="sm" w="sm" type="none"/>
            <a:tailEnd len="sm" w="sm" type="none"/>
          </a:ln>
        </p:spPr>
      </p:cxnSp>
      <p:sp>
        <p:nvSpPr>
          <p:cNvPr id="45" name="Google Shape;45;p9"/>
          <p:cNvSpPr txBox="1"/>
          <p:nvPr>
            <p:ph type="title"/>
          </p:nvPr>
        </p:nvSpPr>
        <p:spPr>
          <a:xfrm>
            <a:off x="265500" y="1209075"/>
            <a:ext cx="4045200" cy="1506300"/>
          </a:xfrm>
          <a:prstGeom prst="rect">
            <a:avLst/>
          </a:prstGeom>
        </p:spPr>
        <p:txBody>
          <a:bodyPr anchorCtr="0" anchor="b" bIns="91425" lIns="91425" spcFirstLastPara="1" rIns="91425" wrap="square" tIns="91425">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46" name="Google Shape;46;p9"/>
          <p:cNvSpPr txBox="1"/>
          <p:nvPr>
            <p:ph idx="1" type="subTitle"/>
          </p:nvPr>
        </p:nvSpPr>
        <p:spPr>
          <a:xfrm>
            <a:off x="265500" y="2769001"/>
            <a:ext cx="4045200" cy="1345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Clr>
                <a:schemeClr val="accent5"/>
              </a:buClr>
              <a:buSzPts val="2100"/>
              <a:buNone/>
              <a:defRPr sz="2100">
                <a:solidFill>
                  <a:schemeClr val="accent5"/>
                </a:solidFill>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p:txBody>
      </p:sp>
      <p:sp>
        <p:nvSpPr>
          <p:cNvPr id="47" name="Google Shape;47;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8" name="Google Shape;48;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9" name="Shape 49"/>
        <p:cNvGrpSpPr/>
        <p:nvPr/>
      </p:nvGrpSpPr>
      <p:grpSpPr>
        <a:xfrm>
          <a:off x="0" y="0"/>
          <a:ext cx="0" cy="0"/>
          <a:chOff x="0" y="0"/>
          <a:chExt cx="0" cy="0"/>
        </a:xfrm>
      </p:grpSpPr>
      <p:sp>
        <p:nvSpPr>
          <p:cNvPr id="50" name="Google Shape;50;p10"/>
          <p:cNvSpPr txBox="1"/>
          <p:nvPr>
            <p:ph idx="1" type="body"/>
          </p:nvPr>
        </p:nvSpPr>
        <p:spPr>
          <a:xfrm>
            <a:off x="319500" y="4233725"/>
            <a:ext cx="5998800" cy="598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p:txBody>
      </p:sp>
      <p:sp>
        <p:nvSpPr>
          <p:cNvPr id="51" name="Google Shape;51;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marina">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87900" y="458025"/>
            <a:ext cx="8368200" cy="686100"/>
          </a:xfrm>
          <a:prstGeom prst="rect">
            <a:avLst/>
          </a:prstGeom>
          <a:noFill/>
          <a:ln>
            <a:noFill/>
          </a:ln>
        </p:spPr>
        <p:txBody>
          <a:bodyPr anchorCtr="0" anchor="b" bIns="91425" lIns="91425" spcFirstLastPara="1" rIns="91425" wrap="square" tIns="91425">
            <a:normAutofit/>
          </a:bodyPr>
          <a:lstStyle>
            <a:lvl1pPr lv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1pPr>
            <a:lvl2pPr lvl="1">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2pPr>
            <a:lvl3pPr lvl="2">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3pPr>
            <a:lvl4pPr lvl="3">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4pPr>
            <a:lvl5pPr lvl="4">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5pPr>
            <a:lvl6pPr lvl="5">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6pPr>
            <a:lvl7pPr lvl="6">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7pPr>
            <a:lvl8pPr lvl="7">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8pPr>
            <a:lvl9pPr lvl="8">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9pPr>
          </a:lstStyle>
          <a:p/>
        </p:txBody>
      </p:sp>
      <p:sp>
        <p:nvSpPr>
          <p:cNvPr id="7" name="Google Shape;7;p1"/>
          <p:cNvSpPr txBox="1"/>
          <p:nvPr>
            <p:ph idx="1" type="body"/>
          </p:nvPr>
        </p:nvSpPr>
        <p:spPr>
          <a:xfrm>
            <a:off x="387900" y="1489824"/>
            <a:ext cx="8368200" cy="30789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indent="-317500" lvl="1" marL="9144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2pPr>
            <a:lvl3pPr indent="-317500" lvl="2" marL="13716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3pPr>
            <a:lvl4pPr indent="-317500" lvl="3" marL="18288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4pPr>
            <a:lvl5pPr indent="-317500" lvl="4" marL="22860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5pPr>
            <a:lvl6pPr indent="-317500" lvl="5" marL="27432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6pPr>
            <a:lvl7pPr indent="-317500" lvl="6" marL="32004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7pPr>
            <a:lvl8pPr indent="-317500" lvl="7" marL="36576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8pPr>
            <a:lvl9pPr indent="-317500" lvl="8" marL="41148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1"/>
                </a:solidFill>
                <a:latin typeface="Roboto"/>
                <a:ea typeface="Roboto"/>
                <a:cs typeface="Roboto"/>
                <a:sym typeface="Roboto"/>
              </a:defRPr>
            </a:lvl1pPr>
            <a:lvl2pPr lvl="1" algn="r">
              <a:buNone/>
              <a:defRPr sz="1000">
                <a:solidFill>
                  <a:schemeClr val="dk1"/>
                </a:solidFill>
                <a:latin typeface="Roboto"/>
                <a:ea typeface="Roboto"/>
                <a:cs typeface="Roboto"/>
                <a:sym typeface="Roboto"/>
              </a:defRPr>
            </a:lvl2pPr>
            <a:lvl3pPr lvl="2" algn="r">
              <a:buNone/>
              <a:defRPr sz="1000">
                <a:solidFill>
                  <a:schemeClr val="dk1"/>
                </a:solidFill>
                <a:latin typeface="Roboto"/>
                <a:ea typeface="Roboto"/>
                <a:cs typeface="Roboto"/>
                <a:sym typeface="Roboto"/>
              </a:defRPr>
            </a:lvl3pPr>
            <a:lvl4pPr lvl="3" algn="r">
              <a:buNone/>
              <a:defRPr sz="1000">
                <a:solidFill>
                  <a:schemeClr val="dk1"/>
                </a:solidFill>
                <a:latin typeface="Roboto"/>
                <a:ea typeface="Roboto"/>
                <a:cs typeface="Roboto"/>
                <a:sym typeface="Roboto"/>
              </a:defRPr>
            </a:lvl4pPr>
            <a:lvl5pPr lvl="4" algn="r">
              <a:buNone/>
              <a:defRPr sz="1000">
                <a:solidFill>
                  <a:schemeClr val="dk1"/>
                </a:solidFill>
                <a:latin typeface="Roboto"/>
                <a:ea typeface="Roboto"/>
                <a:cs typeface="Roboto"/>
                <a:sym typeface="Roboto"/>
              </a:defRPr>
            </a:lvl5pPr>
            <a:lvl6pPr lvl="5" algn="r">
              <a:buNone/>
              <a:defRPr sz="1000">
                <a:solidFill>
                  <a:schemeClr val="dk1"/>
                </a:solidFill>
                <a:latin typeface="Roboto"/>
                <a:ea typeface="Roboto"/>
                <a:cs typeface="Roboto"/>
                <a:sym typeface="Roboto"/>
              </a:defRPr>
            </a:lvl6pPr>
            <a:lvl7pPr lvl="6" algn="r">
              <a:buNone/>
              <a:defRPr sz="1000">
                <a:solidFill>
                  <a:schemeClr val="dk1"/>
                </a:solidFill>
                <a:latin typeface="Roboto"/>
                <a:ea typeface="Roboto"/>
                <a:cs typeface="Roboto"/>
                <a:sym typeface="Roboto"/>
              </a:defRPr>
            </a:lvl7pPr>
            <a:lvl8pPr lvl="7" algn="r">
              <a:buNone/>
              <a:defRPr sz="1000">
                <a:solidFill>
                  <a:schemeClr val="dk1"/>
                </a:solidFill>
                <a:latin typeface="Roboto"/>
                <a:ea typeface="Roboto"/>
                <a:cs typeface="Roboto"/>
                <a:sym typeface="Roboto"/>
              </a:defRPr>
            </a:lvl8pPr>
            <a:lvl9pPr lvl="8" algn="r">
              <a:buNone/>
              <a:defRPr sz="1000">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p13"/>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Legislative Branch </a:t>
            </a:r>
            <a:endParaRPr/>
          </a:p>
        </p:txBody>
      </p:sp>
      <p:sp>
        <p:nvSpPr>
          <p:cNvPr id="64" name="Google Shape;64;p13"/>
          <p:cNvSpPr txBox="1"/>
          <p:nvPr>
            <p:ph idx="1" type="body"/>
          </p:nvPr>
        </p:nvSpPr>
        <p:spPr>
          <a:xfrm>
            <a:off x="387900" y="1489824"/>
            <a:ext cx="8368200" cy="3078900"/>
          </a:xfrm>
          <a:prstGeom prst="rect">
            <a:avLst/>
          </a:prstGeom>
        </p:spPr>
        <p:txBody>
          <a:bodyPr anchorCtr="0" anchor="t" bIns="91425" lIns="91425" spcFirstLastPara="1" rIns="91425" wrap="square" tIns="91425">
            <a:noAutofit/>
          </a:bodyPr>
          <a:lstStyle/>
          <a:p>
            <a:pPr indent="-457200" lvl="1" marL="857250" rtl="0" algn="l">
              <a:lnSpc>
                <a:spcPct val="100000"/>
              </a:lnSpc>
              <a:spcBef>
                <a:spcPts val="0"/>
              </a:spcBef>
              <a:spcAft>
                <a:spcPts val="0"/>
              </a:spcAft>
              <a:buClr>
                <a:schemeClr val="lt2"/>
              </a:buClr>
              <a:buSzPts val="3600"/>
              <a:buFont typeface="Roboto Slab SemiBold"/>
              <a:buChar char="▪"/>
            </a:pPr>
            <a:r>
              <a:rPr lang="en" sz="3600">
                <a:solidFill>
                  <a:schemeClr val="lt2"/>
                </a:solidFill>
                <a:latin typeface="Roboto Slab SemiBold"/>
                <a:ea typeface="Roboto Slab SemiBold"/>
                <a:cs typeface="Roboto Slab SemiBold"/>
                <a:sym typeface="Roboto Slab SemiBold"/>
              </a:rPr>
              <a:t>Committees in Congress allow for deliberation and debate with a reduced number of members rather than all of the members of either house debating every bill. </a:t>
            </a:r>
            <a:endParaRPr sz="3600">
              <a:solidFill>
                <a:schemeClr val="lt2"/>
              </a:solidFill>
              <a:latin typeface="Roboto Slab SemiBold"/>
              <a:ea typeface="Roboto Slab SemiBold"/>
              <a:cs typeface="Roboto Slab SemiBold"/>
              <a:sym typeface="Roboto Slab SemiBold"/>
            </a:endParaRPr>
          </a:p>
        </p:txBody>
      </p:sp>
      <p:pic>
        <p:nvPicPr>
          <p:cNvPr id="65" name="Google Shape;65;p13"/>
          <p:cNvPicPr preferRelativeResize="0"/>
          <p:nvPr/>
        </p:nvPicPr>
        <p:blipFill>
          <a:blip r:embed="rId3">
            <a:alphaModFix/>
          </a:blip>
          <a:stretch>
            <a:fillRect/>
          </a:stretch>
        </p:blipFill>
        <p:spPr>
          <a:xfrm>
            <a:off x="8250500" y="4735549"/>
            <a:ext cx="699168" cy="269976"/>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sp>
        <p:nvSpPr>
          <p:cNvPr id="70" name="Google Shape;70;p14"/>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Legislative Branch </a:t>
            </a:r>
            <a:endParaRPr/>
          </a:p>
        </p:txBody>
      </p:sp>
      <p:sp>
        <p:nvSpPr>
          <p:cNvPr id="71" name="Google Shape;71;p14"/>
          <p:cNvSpPr txBox="1"/>
          <p:nvPr>
            <p:ph idx="1" type="body"/>
          </p:nvPr>
        </p:nvSpPr>
        <p:spPr>
          <a:xfrm>
            <a:off x="387900" y="1489824"/>
            <a:ext cx="8368200" cy="3078900"/>
          </a:xfrm>
          <a:prstGeom prst="rect">
            <a:avLst/>
          </a:prstGeom>
        </p:spPr>
        <p:txBody>
          <a:bodyPr anchorCtr="0" anchor="t" bIns="91425" lIns="91425" spcFirstLastPara="1" rIns="91425" wrap="square" tIns="91425">
            <a:noAutofit/>
          </a:bodyPr>
          <a:lstStyle/>
          <a:p>
            <a:pPr indent="-457200" lvl="1" marL="857250" rtl="0" algn="l">
              <a:lnSpc>
                <a:spcPct val="100000"/>
              </a:lnSpc>
              <a:spcBef>
                <a:spcPts val="0"/>
              </a:spcBef>
              <a:spcAft>
                <a:spcPts val="0"/>
              </a:spcAft>
              <a:buClr>
                <a:schemeClr val="lt2"/>
              </a:buClr>
              <a:buSzPts val="3600"/>
              <a:buFont typeface="Roboto Slab SemiBold"/>
              <a:buChar char="▪"/>
            </a:pPr>
            <a:r>
              <a:rPr lang="en" sz="3600">
                <a:solidFill>
                  <a:schemeClr val="lt2"/>
                </a:solidFill>
                <a:latin typeface="Roboto Slab SemiBold"/>
                <a:ea typeface="Roboto Slab SemiBold"/>
                <a:cs typeface="Roboto Slab SemiBold"/>
                <a:sym typeface="Roboto Slab SemiBold"/>
              </a:rPr>
              <a:t>The committee system also reflects the notion that members need to spend time on issues important to their district in order to serve their constituents well.</a:t>
            </a:r>
            <a:endParaRPr sz="3600">
              <a:solidFill>
                <a:schemeClr val="lt2"/>
              </a:solidFill>
              <a:latin typeface="Roboto Slab SemiBold"/>
              <a:ea typeface="Roboto Slab SemiBold"/>
              <a:cs typeface="Roboto Slab SemiBold"/>
              <a:sym typeface="Roboto Slab SemiBold"/>
            </a:endParaRPr>
          </a:p>
        </p:txBody>
      </p:sp>
      <p:pic>
        <p:nvPicPr>
          <p:cNvPr id="72" name="Google Shape;72;p14"/>
          <p:cNvPicPr preferRelativeResize="0"/>
          <p:nvPr/>
        </p:nvPicPr>
        <p:blipFill>
          <a:blip r:embed="rId3">
            <a:alphaModFix/>
          </a:blip>
          <a:stretch>
            <a:fillRect/>
          </a:stretch>
        </p:blipFill>
        <p:spPr>
          <a:xfrm>
            <a:off x="8250500" y="4735549"/>
            <a:ext cx="699168" cy="269976"/>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p15"/>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Legislative Branch </a:t>
            </a:r>
            <a:endParaRPr/>
          </a:p>
        </p:txBody>
      </p:sp>
      <p:sp>
        <p:nvSpPr>
          <p:cNvPr id="78" name="Google Shape;78;p15"/>
          <p:cNvSpPr txBox="1"/>
          <p:nvPr>
            <p:ph idx="1" type="body"/>
          </p:nvPr>
        </p:nvSpPr>
        <p:spPr>
          <a:xfrm>
            <a:off x="387900" y="1489824"/>
            <a:ext cx="8368200" cy="3078900"/>
          </a:xfrm>
          <a:prstGeom prst="rect">
            <a:avLst/>
          </a:prstGeom>
        </p:spPr>
        <p:txBody>
          <a:bodyPr anchorCtr="0" anchor="t" bIns="91425" lIns="91425" spcFirstLastPara="1" rIns="91425" wrap="square" tIns="91425">
            <a:noAutofit/>
          </a:bodyPr>
          <a:lstStyle/>
          <a:p>
            <a:pPr indent="-374650" lvl="1" marL="857250" rtl="0" algn="l">
              <a:lnSpc>
                <a:spcPct val="100000"/>
              </a:lnSpc>
              <a:spcBef>
                <a:spcPts val="0"/>
              </a:spcBef>
              <a:spcAft>
                <a:spcPts val="0"/>
              </a:spcAft>
              <a:buClr>
                <a:schemeClr val="lt2"/>
              </a:buClr>
              <a:buSzPts val="2300"/>
              <a:buFont typeface="Roboto Slab SemiBold"/>
              <a:buChar char="▪"/>
            </a:pPr>
            <a:r>
              <a:rPr lang="en" sz="2300">
                <a:solidFill>
                  <a:schemeClr val="lt2"/>
                </a:solidFill>
                <a:latin typeface="Roboto Slab SemiBold"/>
                <a:ea typeface="Roboto Slab SemiBold"/>
                <a:cs typeface="Roboto Slab SemiBold"/>
                <a:sym typeface="Roboto Slab SemiBold"/>
              </a:rPr>
              <a:t>In their deliberations, committees hold hearings, conduct research, and write policy.  Special interest groups often testify during these hearings in their efforts to shape legislation as it is being written.  Some bills are not forwarded to the full house for a vote as the committee may recommend that a bill not receive further consideration.  In other cases, the committee votes favorably on the bill and it is forwarded to the full house for a vote.  </a:t>
            </a:r>
            <a:endParaRPr sz="2300">
              <a:solidFill>
                <a:schemeClr val="lt2"/>
              </a:solidFill>
              <a:latin typeface="Roboto Slab SemiBold"/>
              <a:ea typeface="Roboto Slab SemiBold"/>
              <a:cs typeface="Roboto Slab SemiBold"/>
              <a:sym typeface="Roboto Slab SemiBold"/>
            </a:endParaRPr>
          </a:p>
        </p:txBody>
      </p:sp>
      <p:pic>
        <p:nvPicPr>
          <p:cNvPr id="79" name="Google Shape;79;p15"/>
          <p:cNvPicPr preferRelativeResize="0"/>
          <p:nvPr/>
        </p:nvPicPr>
        <p:blipFill>
          <a:blip r:embed="rId3">
            <a:alphaModFix/>
          </a:blip>
          <a:stretch>
            <a:fillRect/>
          </a:stretch>
        </p:blipFill>
        <p:spPr>
          <a:xfrm>
            <a:off x="8250500" y="4735549"/>
            <a:ext cx="699168" cy="269976"/>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6"/>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Legislative Branch</a:t>
            </a:r>
            <a:endParaRPr/>
          </a:p>
        </p:txBody>
      </p:sp>
      <p:sp>
        <p:nvSpPr>
          <p:cNvPr id="85" name="Google Shape;85;p16"/>
          <p:cNvSpPr txBox="1"/>
          <p:nvPr>
            <p:ph idx="1" type="body"/>
          </p:nvPr>
        </p:nvSpPr>
        <p:spPr>
          <a:xfrm>
            <a:off x="387900" y="1144125"/>
            <a:ext cx="8368200" cy="3424500"/>
          </a:xfrm>
          <a:prstGeom prst="rect">
            <a:avLst/>
          </a:prstGeom>
        </p:spPr>
        <p:txBody>
          <a:bodyPr anchorCtr="0" anchor="t" bIns="91425" lIns="91425" spcFirstLastPara="1" rIns="91425" wrap="square" tIns="91425">
            <a:noAutofit/>
          </a:bodyPr>
          <a:lstStyle/>
          <a:p>
            <a:pPr indent="-361950" lvl="1" marL="857250" rtl="0" algn="l">
              <a:lnSpc>
                <a:spcPct val="100000"/>
              </a:lnSpc>
              <a:spcBef>
                <a:spcPts val="0"/>
              </a:spcBef>
              <a:spcAft>
                <a:spcPts val="0"/>
              </a:spcAft>
              <a:buClr>
                <a:schemeClr val="lt2"/>
              </a:buClr>
              <a:buSzPts val="2100"/>
              <a:buFont typeface="Roboto Slab Medium"/>
              <a:buChar char="▪"/>
            </a:pPr>
            <a:r>
              <a:rPr lang="en" sz="2100">
                <a:solidFill>
                  <a:schemeClr val="lt2"/>
                </a:solidFill>
                <a:latin typeface="Roboto Slab Medium"/>
                <a:ea typeface="Roboto Slab Medium"/>
                <a:cs typeface="Roboto Slab Medium"/>
                <a:sym typeface="Roboto Slab Medium"/>
              </a:rPr>
              <a:t>There are five different types of committees; listed below are three. </a:t>
            </a:r>
            <a:endParaRPr sz="2100">
              <a:solidFill>
                <a:schemeClr val="lt2"/>
              </a:solidFill>
              <a:latin typeface="Roboto Slab Medium"/>
              <a:ea typeface="Roboto Slab Medium"/>
              <a:cs typeface="Roboto Slab Medium"/>
              <a:sym typeface="Roboto Slab Medium"/>
            </a:endParaRPr>
          </a:p>
          <a:p>
            <a:pPr indent="-247650" lvl="2" marL="1314450" rtl="0" algn="l">
              <a:lnSpc>
                <a:spcPct val="100000"/>
              </a:lnSpc>
              <a:spcBef>
                <a:spcPts val="0"/>
              </a:spcBef>
              <a:spcAft>
                <a:spcPts val="0"/>
              </a:spcAft>
              <a:buClr>
                <a:schemeClr val="lt2"/>
              </a:buClr>
              <a:buSzPts val="2100"/>
              <a:buFont typeface="Roboto Slab Medium"/>
              <a:buAutoNum type="romanLcPeriod"/>
            </a:pPr>
            <a:r>
              <a:rPr lang="en" sz="2100">
                <a:solidFill>
                  <a:schemeClr val="lt2"/>
                </a:solidFill>
                <a:latin typeface="Roboto Slab Medium"/>
                <a:ea typeface="Roboto Slab Medium"/>
                <a:cs typeface="Roboto Slab Medium"/>
                <a:sym typeface="Roboto Slab Medium"/>
              </a:rPr>
              <a:t>Standing - Permanent legislative panels that consider bills and issues, Members of one house, and both parties</a:t>
            </a:r>
            <a:endParaRPr sz="2100">
              <a:solidFill>
                <a:schemeClr val="lt2"/>
              </a:solidFill>
              <a:latin typeface="Roboto Slab Medium"/>
              <a:ea typeface="Roboto Slab Medium"/>
              <a:cs typeface="Roboto Slab Medium"/>
              <a:sym typeface="Roboto Slab Medium"/>
            </a:endParaRPr>
          </a:p>
          <a:p>
            <a:pPr indent="-247650" lvl="2" marL="1314450" rtl="0" algn="l">
              <a:lnSpc>
                <a:spcPct val="100000"/>
              </a:lnSpc>
              <a:spcBef>
                <a:spcPts val="0"/>
              </a:spcBef>
              <a:spcAft>
                <a:spcPts val="0"/>
              </a:spcAft>
              <a:buClr>
                <a:schemeClr val="lt2"/>
              </a:buClr>
              <a:buSzPts val="2100"/>
              <a:buFont typeface="Roboto Slab Medium"/>
              <a:buAutoNum type="romanLcPeriod"/>
            </a:pPr>
            <a:r>
              <a:rPr lang="en" sz="2100">
                <a:solidFill>
                  <a:schemeClr val="lt2"/>
                </a:solidFill>
                <a:latin typeface="Roboto Slab Medium"/>
                <a:ea typeface="Roboto Slab Medium"/>
                <a:cs typeface="Roboto Slab Medium"/>
                <a:sym typeface="Roboto Slab Medium"/>
              </a:rPr>
              <a:t>Special - Performs a special function beyond the authority or capacity of a standing committee; Members of one house, and one party</a:t>
            </a:r>
            <a:endParaRPr sz="2100">
              <a:solidFill>
                <a:schemeClr val="lt2"/>
              </a:solidFill>
              <a:latin typeface="Roboto Slab Medium"/>
              <a:ea typeface="Roboto Slab Medium"/>
              <a:cs typeface="Roboto Slab Medium"/>
              <a:sym typeface="Roboto Slab Medium"/>
            </a:endParaRPr>
          </a:p>
          <a:p>
            <a:pPr indent="-247650" lvl="2" marL="1314450" rtl="0" algn="l">
              <a:lnSpc>
                <a:spcPct val="100000"/>
              </a:lnSpc>
              <a:spcBef>
                <a:spcPts val="0"/>
              </a:spcBef>
              <a:spcAft>
                <a:spcPts val="0"/>
              </a:spcAft>
              <a:buClr>
                <a:schemeClr val="lt2"/>
              </a:buClr>
              <a:buSzPts val="2100"/>
              <a:buFont typeface="Roboto Slab Medium"/>
              <a:buAutoNum type="romanLcPeriod"/>
            </a:pPr>
            <a:r>
              <a:rPr lang="en" sz="2100">
                <a:solidFill>
                  <a:schemeClr val="lt2"/>
                </a:solidFill>
                <a:latin typeface="Roboto Slab Medium"/>
                <a:ea typeface="Roboto Slab Medium"/>
                <a:cs typeface="Roboto Slab Medium"/>
                <a:sym typeface="Roboto Slab Medium"/>
              </a:rPr>
              <a:t>Conference - Temporary committee formed to reconcile differences in legislation passed by both chambers; Members of the House of Representatives and the Senate</a:t>
            </a:r>
            <a:endParaRPr sz="2100">
              <a:solidFill>
                <a:schemeClr val="lt2"/>
              </a:solidFill>
              <a:latin typeface="Roboto Slab Medium"/>
              <a:ea typeface="Roboto Slab Medium"/>
              <a:cs typeface="Roboto Slab Medium"/>
              <a:sym typeface="Roboto Slab Medium"/>
            </a:endParaRPr>
          </a:p>
        </p:txBody>
      </p:sp>
      <p:pic>
        <p:nvPicPr>
          <p:cNvPr id="86" name="Google Shape;86;p16"/>
          <p:cNvPicPr preferRelativeResize="0"/>
          <p:nvPr/>
        </p:nvPicPr>
        <p:blipFill>
          <a:blip r:embed="rId3">
            <a:alphaModFix/>
          </a:blip>
          <a:stretch>
            <a:fillRect/>
          </a:stretch>
        </p:blipFill>
        <p:spPr>
          <a:xfrm>
            <a:off x="8279400" y="4793349"/>
            <a:ext cx="699168" cy="269976"/>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17"/>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Legislative Branch</a:t>
            </a:r>
            <a:endParaRPr/>
          </a:p>
        </p:txBody>
      </p:sp>
      <p:sp>
        <p:nvSpPr>
          <p:cNvPr id="92" name="Google Shape;92;p17"/>
          <p:cNvSpPr txBox="1"/>
          <p:nvPr>
            <p:ph idx="1" type="body"/>
          </p:nvPr>
        </p:nvSpPr>
        <p:spPr>
          <a:xfrm>
            <a:off x="387900" y="1489824"/>
            <a:ext cx="8368200" cy="3078900"/>
          </a:xfrm>
          <a:prstGeom prst="rect">
            <a:avLst/>
          </a:prstGeom>
        </p:spPr>
        <p:txBody>
          <a:bodyPr anchorCtr="0" anchor="t" bIns="91425" lIns="91425" spcFirstLastPara="1" rIns="91425" wrap="square" tIns="91425">
            <a:normAutofit fontScale="85000" lnSpcReduction="20000"/>
          </a:bodyPr>
          <a:lstStyle/>
          <a:p>
            <a:pPr indent="-422910" lvl="1" marL="857250" rtl="0" algn="l">
              <a:lnSpc>
                <a:spcPct val="100000"/>
              </a:lnSpc>
              <a:spcBef>
                <a:spcPts val="0"/>
              </a:spcBef>
              <a:spcAft>
                <a:spcPts val="0"/>
              </a:spcAft>
              <a:buClr>
                <a:schemeClr val="lt2"/>
              </a:buClr>
              <a:buSzPct val="100000"/>
              <a:buFont typeface="Roboto Slab Medium"/>
              <a:buChar char="▪"/>
            </a:pPr>
            <a:r>
              <a:rPr lang="en" sz="3600">
                <a:solidFill>
                  <a:schemeClr val="lt2"/>
                </a:solidFill>
                <a:latin typeface="Roboto Slab Medium"/>
                <a:ea typeface="Roboto Slab Medium"/>
                <a:cs typeface="Roboto Slab Medium"/>
                <a:sym typeface="Roboto Slab Medium"/>
              </a:rPr>
              <a:t>The majority party in each house determines committee selection. They determine the amount of members from each party and new Representatives and Senators are assigned to committees based on the available spaces. </a:t>
            </a:r>
            <a:endParaRPr sz="3600">
              <a:solidFill>
                <a:schemeClr val="lt2"/>
              </a:solidFill>
              <a:latin typeface="Roboto Slab Medium"/>
              <a:ea typeface="Roboto Slab Medium"/>
              <a:cs typeface="Roboto Slab Medium"/>
              <a:sym typeface="Roboto Slab Medium"/>
            </a:endParaRPr>
          </a:p>
          <a:p>
            <a:pPr indent="0" lvl="0" marL="0" rtl="0" algn="l">
              <a:spcBef>
                <a:spcPts val="0"/>
              </a:spcBef>
              <a:spcAft>
                <a:spcPts val="1200"/>
              </a:spcAft>
              <a:buNone/>
            </a:pPr>
            <a:r>
              <a:t/>
            </a:r>
            <a:endParaRPr>
              <a:solidFill>
                <a:schemeClr val="lt2"/>
              </a:solidFill>
              <a:latin typeface="Roboto Slab Medium"/>
              <a:ea typeface="Roboto Slab Medium"/>
              <a:cs typeface="Roboto Slab Medium"/>
              <a:sym typeface="Roboto Slab Medium"/>
            </a:endParaRPr>
          </a:p>
        </p:txBody>
      </p:sp>
      <p:pic>
        <p:nvPicPr>
          <p:cNvPr id="93" name="Google Shape;93;p17"/>
          <p:cNvPicPr preferRelativeResize="0"/>
          <p:nvPr/>
        </p:nvPicPr>
        <p:blipFill>
          <a:blip r:embed="rId3">
            <a:alphaModFix/>
          </a:blip>
          <a:stretch>
            <a:fillRect/>
          </a:stretch>
        </p:blipFill>
        <p:spPr>
          <a:xfrm>
            <a:off x="8250500" y="4735549"/>
            <a:ext cx="699168" cy="269976"/>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