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Nunito"/>
      <p:regular r:id="rId7"/>
      <p:bold r:id="rId8"/>
      <p:italic r:id="rId9"/>
      <p:boldItalic r:id="rId10"/>
    </p:embeddedFont>
    <p:embeddedFont>
      <p:font typeface="Maven Pro"/>
      <p:regular r:id="rId11"/>
      <p:bold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MavenPro-regular.fntdata"/><Relationship Id="rId10" Type="http://schemas.openxmlformats.org/officeDocument/2006/relationships/font" Target="fonts/Nunito-boldItalic.fntdata"/><Relationship Id="rId12" Type="http://schemas.openxmlformats.org/officeDocument/2006/relationships/font" Target="fonts/MavenPro-bold.fntdata"/><Relationship Id="rId9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Nunito-regular.fntdata"/><Relationship Id="rId8" Type="http://schemas.openxmlformats.org/officeDocument/2006/relationships/font" Target="fonts/Nuni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e41d64960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1e41d6496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Points:</a:t>
            </a:r>
            <a:endParaRPr/>
          </a:p>
        </p:txBody>
      </p:sp>
      <p:sp>
        <p:nvSpPr>
          <p:cNvPr id="278" name="Google Shape;278;p13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36550" lvl="1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▪"/>
            </a:pP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15</a:t>
            </a:r>
            <a:r>
              <a:rPr baseline="30000"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</a:t>
            </a: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Amendment provided that the right to vote would not be denied or abridged on the basis of “race, color or previous condition of servitude”.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1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▪"/>
            </a:pP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Although the 15</a:t>
            </a:r>
            <a:r>
              <a:rPr baseline="30000"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</a:t>
            </a: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Amendment guaranteed the right to vote for African Americans, southern officials found various means to take that right away. One way was requiring that citizens pass a literacy test in order to register to vote. 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1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▪"/>
            </a:pP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literacy test required citizens to prove that they were able to read and write before being registered to vote; literacy tests were used primarily to deny African Americans and other minority groups the right to vote. </a:t>
            </a:r>
            <a:endParaRPr b="1" sz="1600"/>
          </a:p>
        </p:txBody>
      </p:sp>
      <p:pic>
        <p:nvPicPr>
          <p:cNvPr id="279" name="Google Shape;27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425" y="463827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