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Nunito"/>
      <p:regular r:id="rId7"/>
      <p:bold r:id="rId8"/>
      <p:italic r:id="rId9"/>
      <p:boldItalic r:id="rId10"/>
    </p:embeddedFont>
    <p:embeddedFont>
      <p:font typeface="Maven Pro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MavenPro-regular.fntdata"/><Relationship Id="rId10" Type="http://schemas.openxmlformats.org/officeDocument/2006/relationships/font" Target="fonts/Nunito-boldItalic.fntdata"/><Relationship Id="rId12" Type="http://schemas.openxmlformats.org/officeDocument/2006/relationships/font" Target="fonts/MavenPro-bold.fntdata"/><Relationship Id="rId9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Nunito-regular.fntdata"/><Relationship Id="rId8" Type="http://schemas.openxmlformats.org/officeDocument/2006/relationships/font" Target="fonts/Nuni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e41d64960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1e41d6496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Points:</a:t>
            </a:r>
            <a:endParaRPr/>
          </a:p>
        </p:txBody>
      </p:sp>
      <p:sp>
        <p:nvSpPr>
          <p:cNvPr id="278" name="Google Shape;278;p13"/>
          <p:cNvSpPr txBox="1"/>
          <p:nvPr>
            <p:ph idx="1" type="body"/>
          </p:nvPr>
        </p:nvSpPr>
        <p:spPr>
          <a:xfrm>
            <a:off x="1303800" y="1191975"/>
            <a:ext cx="7030500" cy="33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1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1C75"/>
              </a:buClr>
              <a:buSzPts val="1300"/>
              <a:buFont typeface="Times New Roman"/>
              <a:buChar char="▪"/>
            </a:pPr>
            <a:r>
              <a:rPr lang="en" sz="13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Alice Paul, one of the leaders of the women’s suffrage movement, believed that freedom from legal sex discrimination required an Equal Rights Amendment. In 1923, the ERA was first introduced. </a:t>
            </a:r>
            <a:endParaRPr sz="13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8572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51C75"/>
              </a:buClr>
              <a:buSzPts val="1300"/>
              <a:buFont typeface="Times New Roman"/>
              <a:buChar char="▪"/>
            </a:pPr>
            <a:r>
              <a:rPr lang="en" sz="13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amendment was introduced in every session of Congress until it passed in a reworded form in 1972.</a:t>
            </a:r>
            <a:endParaRPr sz="13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8572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51C75"/>
              </a:buClr>
              <a:buSzPts val="1300"/>
              <a:buFont typeface="Times New Roman"/>
              <a:buChar char="▪"/>
            </a:pPr>
            <a:r>
              <a:rPr lang="en" sz="13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1960s, women organized to demand their rights, including the ERA.  </a:t>
            </a:r>
            <a:endParaRPr sz="13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8572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51C75"/>
              </a:buClr>
              <a:buSzPts val="1300"/>
              <a:buFont typeface="Times New Roman"/>
              <a:buChar char="▪"/>
            </a:pPr>
            <a:r>
              <a:rPr lang="en" sz="13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Equal Rights Amendment passed both houses of Congress on March 22, 1972 and was sent to the states for ratification.  Congress placed a seven-year deadline on the ratification process, however the amendment was not ratified. </a:t>
            </a:r>
            <a:endParaRPr sz="13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8572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51C75"/>
              </a:buClr>
              <a:buSzPts val="1300"/>
              <a:buFont typeface="Times New Roman"/>
              <a:buChar char="▪"/>
            </a:pPr>
            <a:r>
              <a:rPr lang="en" sz="13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Anti-ERA organizers claimed that the ERA would deny a woman’s right to be supported by her husband, privacy rights would be overturned and women would be sent into combat.  </a:t>
            </a:r>
            <a:endParaRPr sz="1300">
              <a:solidFill>
                <a:srgbClr val="351C7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1" marL="8572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51C75"/>
              </a:buClr>
              <a:buSzPts val="1300"/>
              <a:buFont typeface="Times New Roman"/>
              <a:buChar char="▪"/>
            </a:pPr>
            <a:r>
              <a:rPr lang="en" sz="130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Equal Rights Amendment continues to be pursued by women’s groups and members of Congress. </a:t>
            </a:r>
            <a:endParaRPr b="1" sz="1700">
              <a:solidFill>
                <a:srgbClr val="351C75"/>
              </a:solidFill>
            </a:endParaRPr>
          </a:p>
        </p:txBody>
      </p:sp>
      <p:pic>
        <p:nvPicPr>
          <p:cNvPr id="279" name="Google Shape;27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425" y="463827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