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www.loc.gov/pictures/resource/cph.3b49096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0" r="0" t="3670"/>
          <a:stretch/>
        </p:blipFill>
        <p:spPr>
          <a:xfrm>
            <a:off x="2449300" y="164300"/>
            <a:ext cx="4245425" cy="63126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98825" y="6427800"/>
            <a:ext cx="4098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Source: </a:t>
            </a:r>
            <a:r>
              <a:rPr lang="en" sz="11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https://www.loc.gov/pictures/resource/cph.3b49096/</a:t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