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451200" y="429850"/>
            <a:ext cx="8241600" cy="443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national </a:t>
            </a:r>
            <a:r>
              <a:rPr lang="en" sz="3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government</a:t>
            </a:r>
            <a:endParaRPr sz="3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organization through which political authority is exercised at the national level, government of the United States</a:t>
            </a:r>
            <a:endParaRPr i="1"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</a:t>
            </a:r>
            <a:r>
              <a:rPr lang="en" sz="3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tate government</a:t>
            </a:r>
            <a:endParaRPr sz="3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organization through which political authority is exercised at the state level, government of a specific state</a:t>
            </a:r>
            <a:endParaRPr i="1"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</a:t>
            </a:r>
            <a:r>
              <a:rPr lang="en" sz="3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ocal government</a:t>
            </a:r>
            <a:endParaRPr sz="3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governing body of a municipality or county</a:t>
            </a:r>
            <a:endParaRPr i="1"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15205" y="4625075"/>
            <a:ext cx="939875" cy="36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