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aleway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.fntdata"/><Relationship Id="rId10" Type="http://schemas.openxmlformats.org/officeDocument/2006/relationships/font" Target="fonts/Raleway-regular.fntdata"/><Relationship Id="rId13" Type="http://schemas.openxmlformats.org/officeDocument/2006/relationships/font" Target="fonts/Raleway-boldItalic.fntdata"/><Relationship Id="rId12" Type="http://schemas.openxmlformats.org/officeDocument/2006/relationships/font" Target="fonts/Raleway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705a929376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705a929376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705a929376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705a929376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705a929376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705a929376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537275" y="1800750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10th Amendment</a:t>
            </a:r>
            <a:endParaRPr/>
          </a:p>
        </p:txBody>
      </p:sp>
      <p:pic>
        <p:nvPicPr>
          <p:cNvPr id="73" name="Google Shape;7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8100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10th Amendment</a:t>
            </a:r>
            <a:endParaRPr/>
          </a:p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500">
                <a:latin typeface="Times New Roman"/>
                <a:ea typeface="Times New Roman"/>
                <a:cs typeface="Times New Roman"/>
                <a:sym typeface="Times New Roman"/>
              </a:rPr>
              <a:t>The powers not delegated to the United States by the Constitution, nor prohibited by it to the States, are reserved to the States respectively, or to the people. </a:t>
            </a:r>
            <a:endParaRPr sz="4100"/>
          </a:p>
        </p:txBody>
      </p:sp>
      <p:pic>
        <p:nvPicPr>
          <p:cNvPr id="80" name="Google Shape;8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8100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10th Amendment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4535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6"/>
              <a:buFont typeface="Times New Roman"/>
              <a:buChar char="▪"/>
            </a:pPr>
            <a:r>
              <a:rPr lang="en" sz="1825">
                <a:latin typeface="Times New Roman"/>
                <a:ea typeface="Times New Roman"/>
                <a:cs typeface="Times New Roman"/>
                <a:sym typeface="Times New Roman"/>
              </a:rPr>
              <a:t>The Tenth Amendment was included in the Bill of Rights to further define the balance of power between the national government and the states. 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4535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6"/>
              <a:buFont typeface="Times New Roman"/>
              <a:buChar char="▪"/>
            </a:pPr>
            <a:r>
              <a:rPr lang="en" sz="1825">
                <a:latin typeface="Times New Roman"/>
                <a:ea typeface="Times New Roman"/>
                <a:cs typeface="Times New Roman"/>
                <a:sym typeface="Times New Roman"/>
              </a:rPr>
              <a:t>The amendment says that the national government has only those powers specifically granted by the U.S. Constitution. 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4535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6"/>
              <a:buFont typeface="Times New Roman"/>
              <a:buChar char="▪"/>
            </a:pPr>
            <a:r>
              <a:rPr lang="en" sz="1825">
                <a:latin typeface="Times New Roman"/>
                <a:ea typeface="Times New Roman"/>
                <a:cs typeface="Times New Roman"/>
                <a:sym typeface="Times New Roman"/>
              </a:rPr>
              <a:t>According to the amendment, any power not listed is left to the states or the people. 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8100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10th Amendment</a:t>
            </a:r>
            <a:endParaRPr/>
          </a:p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4535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6"/>
              <a:buFont typeface="Times New Roman"/>
              <a:buChar char="▪"/>
            </a:pPr>
            <a:r>
              <a:rPr lang="en" sz="1825">
                <a:latin typeface="Times New Roman"/>
                <a:ea typeface="Times New Roman"/>
                <a:cs typeface="Times New Roman"/>
                <a:sym typeface="Times New Roman"/>
              </a:rPr>
              <a:t>Some of the powers of the national government are the power to declare war, collect taxes, and regulate interstate business activities.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4535" lvl="1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26"/>
              <a:buFont typeface="Times New Roman"/>
              <a:buChar char="▪"/>
            </a:pPr>
            <a:r>
              <a:rPr lang="en" sz="1825">
                <a:latin typeface="Times New Roman"/>
                <a:ea typeface="Times New Roman"/>
                <a:cs typeface="Times New Roman"/>
                <a:sym typeface="Times New Roman"/>
              </a:rPr>
              <a:t>Although the amendment does not specify what the state powers are, the U.S. Supreme Court has ruled that laws affecting marriage, divorce, adoption, commerce that occurs within a state’s borders, and local law enforcement are among the powers specifically reserved to the states or the people. </a:t>
            </a:r>
            <a:endParaRPr sz="1825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4" name="Google Shape;9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8100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