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Proxima Nova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ProximaNova-italic.fntdata"/><Relationship Id="rId10" Type="http://schemas.openxmlformats.org/officeDocument/2006/relationships/font" Target="fonts/ProximaNova-bold.fntdata"/><Relationship Id="rId12" Type="http://schemas.openxmlformats.org/officeDocument/2006/relationships/font" Target="fonts/ProximaNova-boldItalic.fntdata"/><Relationship Id="rId9" Type="http://schemas.openxmlformats.org/officeDocument/2006/relationships/font" Target="fonts/ProximaNova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6faf7e06f3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6faf7e06f3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6faf7e06f3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16faf7e06f3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pearmin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 POINTS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EXECUTIVE BRANCH</a:t>
            </a:r>
            <a:endParaRPr/>
          </a:p>
        </p:txBody>
      </p:sp>
      <p:pic>
        <p:nvPicPr>
          <p:cNvPr id="61" name="Google Shape;6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57000" y="4636663"/>
            <a:ext cx="962025" cy="37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Executive Branch: Structure &amp; Function</a:t>
            </a:r>
            <a:endParaRPr b="1"/>
          </a:p>
        </p:txBody>
      </p:sp>
      <p:sp>
        <p:nvSpPr>
          <p:cNvPr id="67" name="Google Shape;67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 New Roman"/>
              <a:buChar char="●"/>
            </a:pPr>
            <a:r>
              <a:rPr lang="en" sz="2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President and Vice President (and Cabinet) make up the executive branch</a:t>
            </a:r>
            <a:endParaRPr sz="2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 New Roman"/>
              <a:buChar char="●"/>
            </a:pPr>
            <a:r>
              <a:rPr lang="en" sz="2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qualifications to be president are: be a natural born citizen, at least 35 years old, and have lived in the U.S. for at least 14 years</a:t>
            </a:r>
            <a:endParaRPr sz="2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 New Roman"/>
              <a:buChar char="●"/>
            </a:pPr>
            <a:r>
              <a:rPr lang="en" sz="2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key function of the executive branch is to enforce and implement laws </a:t>
            </a:r>
            <a:endParaRPr sz="2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 New Roman"/>
              <a:buChar char="●"/>
            </a:pPr>
            <a:r>
              <a:rPr lang="en" sz="2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president presents to Congress a State of the Union</a:t>
            </a:r>
            <a:endParaRPr sz="2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8" name="Google Shape;6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57000" y="4636663"/>
            <a:ext cx="962025" cy="37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Executive Branch: Powers</a:t>
            </a:r>
            <a:endParaRPr b="1"/>
          </a:p>
        </p:txBody>
      </p:sp>
      <p:sp>
        <p:nvSpPr>
          <p:cNvPr id="74" name="Google Shape;74;p15"/>
          <p:cNvSpPr txBox="1"/>
          <p:nvPr>
            <p:ph idx="1" type="body"/>
          </p:nvPr>
        </p:nvSpPr>
        <p:spPr>
          <a:xfrm>
            <a:off x="71250" y="1152475"/>
            <a:ext cx="8974800" cy="388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powers of the president fall into five broad categories: </a:t>
            </a:r>
            <a:endParaRPr sz="2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AutoNum type="arabicPeriod"/>
            </a:pPr>
            <a:r>
              <a:rPr b="1"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Chief Executive</a:t>
            </a: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the president is in charge of executive departments and offices 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AutoNum type="arabicPeriod"/>
            </a:pPr>
            <a:r>
              <a:rPr b="1"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Commander in Chief</a:t>
            </a: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commander of the military 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AutoNum type="arabicPeriod"/>
            </a:pPr>
            <a:r>
              <a:rPr b="1"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Chief Diplomat</a:t>
            </a: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the president has the power to make treaties; the executive branch decides on the United States’ foreign relations or dealings with other countries in order to achieve national goals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AutoNum type="arabicPeriod"/>
            </a:pPr>
            <a:r>
              <a:rPr b="1"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Power to Nominate</a:t>
            </a: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the president can nominate for high offices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AutoNum type="arabicPeriod"/>
            </a:pPr>
            <a:r>
              <a:rPr b="1"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Power to Pardon</a:t>
            </a: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- the president can grant pardons </a:t>
            </a:r>
            <a:endParaRPr/>
          </a:p>
        </p:txBody>
      </p:sp>
      <p:pic>
        <p:nvPicPr>
          <p:cNvPr id="75" name="Google Shape;7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57000" y="4636663"/>
            <a:ext cx="962025" cy="37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