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Proxima Nova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ProximaNova-italic.fntdata"/><Relationship Id="rId10" Type="http://schemas.openxmlformats.org/officeDocument/2006/relationships/font" Target="fonts/ProximaNova-bold.fntdata"/><Relationship Id="rId12" Type="http://schemas.openxmlformats.org/officeDocument/2006/relationships/font" Target="fonts/ProximaNova-boldItalic.fntdata"/><Relationship Id="rId9" Type="http://schemas.openxmlformats.org/officeDocument/2006/relationships/font" Target="fonts/ProximaNova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6faf7e06f3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6faf7e06f3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6faf7e06f3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6faf7e06f3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POINTS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JUDICIAL BRANCH</a:t>
            </a:r>
            <a:endParaRPr/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57000" y="4636663"/>
            <a:ext cx="962025" cy="37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Judicial</a:t>
            </a:r>
            <a:r>
              <a:rPr b="1" lang="en"/>
              <a:t> Branch: Structure &amp; Function</a:t>
            </a:r>
            <a:endParaRPr b="1"/>
          </a:p>
        </p:txBody>
      </p:sp>
      <p:sp>
        <p:nvSpPr>
          <p:cNvPr id="67" name="Google Shape;67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Char char="●"/>
            </a:pPr>
            <a:r>
              <a:rPr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judicial branch is comprised of the Supreme Court and inferior courts that Congress may establish</a:t>
            </a:r>
            <a:endParaRPr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Char char="●"/>
            </a:pPr>
            <a:r>
              <a:rPr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qualifications for judges, both of the supreme and inferior courts, is good behavior</a:t>
            </a:r>
            <a:endParaRPr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Char char="●"/>
            </a:pPr>
            <a:r>
              <a:rPr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key function of the judicial branch is to interpret laws. </a:t>
            </a:r>
            <a:endParaRPr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Char char="●"/>
            </a:pPr>
            <a:r>
              <a:rPr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federal courts will decide arguments over how to interpret the U.S. Constitution, all laws passed by Congress, arguments involving states, and in agreements with other nations. </a:t>
            </a:r>
            <a:endParaRPr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57000" y="4636663"/>
            <a:ext cx="962025" cy="37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Judicial</a:t>
            </a:r>
            <a:r>
              <a:rPr b="1" lang="en"/>
              <a:t> Branch: Powers</a:t>
            </a:r>
            <a:endParaRPr b="1"/>
          </a:p>
        </p:txBody>
      </p:sp>
      <p:sp>
        <p:nvSpPr>
          <p:cNvPr id="74" name="Google Shape;74;p15"/>
          <p:cNvSpPr txBox="1"/>
          <p:nvPr>
            <p:ph idx="1" type="body"/>
          </p:nvPr>
        </p:nvSpPr>
        <p:spPr>
          <a:xfrm>
            <a:off x="71250" y="1152475"/>
            <a:ext cx="8974800" cy="388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powers of the Supreme Court: </a:t>
            </a:r>
            <a:endParaRPr sz="2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 New Roman"/>
              <a:buAutoNum type="arabicPeriod"/>
            </a:pPr>
            <a:r>
              <a:rPr b="1" lang="en" sz="2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Original Jurisdiction</a:t>
            </a:r>
            <a:r>
              <a:rPr lang="en" sz="2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 the power of a court to be the first to hear a case on a specific topic; for the U.S. Supreme Court this involves cases concerning conflicts between Congress and the president and in cases in which a state is a party</a:t>
            </a:r>
            <a:endParaRPr sz="2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 New Roman"/>
              <a:buAutoNum type="arabicPeriod"/>
            </a:pPr>
            <a:r>
              <a:rPr b="1" lang="en" sz="2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Appellate Jurisdiction</a:t>
            </a:r>
            <a:r>
              <a:rPr lang="en" sz="2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the power to hear appeals of cases which have been tried in lower courts; this applies to all cases not under original jurisdiction</a:t>
            </a:r>
            <a:endParaRPr sz="2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5" name="Google Shape;7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57000" y="4636663"/>
            <a:ext cx="962025" cy="37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