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Average"/>
      <p:regular r:id="rId7"/>
    </p:embeddedFont>
    <p:embeddedFont>
      <p:font typeface="Oswald"/>
      <p:regular r:id="rId8"/>
      <p:bold r:id="rId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Oswald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Average-regular.fntdata"/><Relationship Id="rId8" Type="http://schemas.openxmlformats.org/officeDocument/2006/relationships/font" Target="fonts/Oswald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nypl.getarchive.net/media/goldilocks-tastes-the-porridge-28aee1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295a3addd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2295a3addd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</a:rPr>
              <a:t>Image Credit: “</a:t>
            </a:r>
            <a:r>
              <a:rPr lang="en" sz="1200" u="sng">
                <a:solidFill>
                  <a:schemeClr val="hlink"/>
                </a:solidFill>
                <a:hlinkClick r:id="rId2"/>
              </a:rPr>
              <a:t>Goldilocks tastes the porridge</a:t>
            </a:r>
            <a:r>
              <a:rPr lang="en" sz="1200">
                <a:solidFill>
                  <a:schemeClr val="dk1"/>
                </a:solidFill>
              </a:rPr>
              <a:t>” from the New York Public Library is under the Public Domain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11" name="Google Shape;11;p2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lat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title"/>
          </p:nvPr>
        </p:nvSpPr>
        <p:spPr>
          <a:xfrm>
            <a:off x="3629925" y="445025"/>
            <a:ext cx="5202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500"/>
              <a:t>Goldilocks and the Three Bears</a:t>
            </a:r>
            <a:endParaRPr sz="3500"/>
          </a:p>
        </p:txBody>
      </p:sp>
      <p:sp>
        <p:nvSpPr>
          <p:cNvPr id="60" name="Google Shape;60;p13"/>
          <p:cNvSpPr txBox="1"/>
          <p:nvPr>
            <p:ph idx="2" type="body"/>
          </p:nvPr>
        </p:nvSpPr>
        <p:spPr>
          <a:xfrm>
            <a:off x="4832325" y="14483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</a:rPr>
              <a:t>What do you see?</a:t>
            </a:r>
            <a:endParaRPr sz="2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</a:rPr>
              <a:t>What do you know about this story?</a:t>
            </a:r>
            <a:endParaRPr sz="2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500">
                <a:solidFill>
                  <a:schemeClr val="dk1"/>
                </a:solidFill>
              </a:rPr>
              <a:t>How might it relate to what we have learned?</a:t>
            </a:r>
            <a:endParaRPr sz="2500">
              <a:solidFill>
                <a:schemeClr val="dk1"/>
              </a:solidFill>
            </a:endParaRPr>
          </a:p>
        </p:txBody>
      </p:sp>
      <p:pic>
        <p:nvPicPr>
          <p:cNvPr id="61" name="Google Shape;6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4875" y="722125"/>
            <a:ext cx="3163850" cy="4050401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