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matic SC"/>
      <p:regular r:id="rId7"/>
      <p:bold r:id="rId8"/>
    </p:embeddedFont>
    <p:embeddedFont>
      <p:font typeface="Source Code Pr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SourceCodePro-italic.fntdata"/><Relationship Id="rId10" Type="http://schemas.openxmlformats.org/officeDocument/2006/relationships/font" Target="fonts/SourceCodePro-bold.fntdata"/><Relationship Id="rId12" Type="http://schemas.openxmlformats.org/officeDocument/2006/relationships/font" Target="fonts/SourceCodePro-boldItalic.fntdata"/><Relationship Id="rId9" Type="http://schemas.openxmlformats.org/officeDocument/2006/relationships/font" Target="fonts/SourceCodePr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maticSC-regular.fntdata"/><Relationship Id="rId8" Type="http://schemas.openxmlformats.org/officeDocument/2006/relationships/font" Target="fonts/AmaticS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g.freepik.com/free-photo/pair-admit-one-tickets-isolated-white-background_1101-2430.jpg?w=1380&amp;t=st=1686744002~exp=1686744602~hmac=3b2aee93a0b1acaeeb5421bab05f65655ebbc1f8d4d34e64aebbb110bfcaa5cf" TargetMode="External"/><Relationship Id="rId3" Type="http://schemas.openxmlformats.org/officeDocument/2006/relationships/hyperlink" Target="https://www.freepikcompany.com/legal?_gl=1*197lbk*fp_ga*NjI4NDc0NTUyLjE2ODIwMTA0NjU.*fp_ga_QWX66025LC*MTY4Njc0Mzk5Mi4yMy4xLjE2ODY3NDQwMDIuNTAuMC4w*_ga*NjI4NDc0NTUyLjE2ODIwMTA0NjU.*_ga_18B6QPTJPC*MTY4Njc0Mzk5My4yMy4xLjE2ODY3NDQwMDIuNTEuMC4w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Free photo pair of admit one tickets isolated on white background</a:t>
            </a:r>
            <a:r>
              <a:rPr lang="en"/>
              <a:t>” by kstudio is licensed under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Freepik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311700" y="292850"/>
            <a:ext cx="8520600" cy="12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000"/>
              <a:t>Ticket out the Door</a:t>
            </a:r>
            <a:endParaRPr sz="6000"/>
          </a:p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451475" y="1725175"/>
            <a:ext cx="3779400" cy="28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/>
              <a:t>Choose </a:t>
            </a:r>
            <a:r>
              <a:rPr lang="en" sz="1800" u="sng"/>
              <a:t>two</a:t>
            </a:r>
            <a:r>
              <a:rPr lang="en" sz="1800"/>
              <a:t> systems of government (</a:t>
            </a:r>
            <a:r>
              <a:rPr b="1" lang="en" sz="1800"/>
              <a:t>unitary, federal, and confederal</a:t>
            </a:r>
            <a:r>
              <a:rPr lang="en" sz="1800"/>
              <a:t>) and name a difference between the two. </a:t>
            </a:r>
            <a:endParaRPr sz="1800"/>
          </a:p>
        </p:txBody>
      </p:sp>
      <p:sp>
        <p:nvSpPr>
          <p:cNvPr id="58" name="Google Shape;58;p13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/>
          </a:p>
        </p:txBody>
      </p:sp>
      <p:cxnSp>
        <p:nvCxnSpPr>
          <p:cNvPr id="59" name="Google Shape;59;p13"/>
          <p:cNvCxnSpPr/>
          <p:nvPr/>
        </p:nvCxnSpPr>
        <p:spPr>
          <a:xfrm>
            <a:off x="4998375" y="2241200"/>
            <a:ext cx="3611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1925" y="4568875"/>
            <a:ext cx="1272476" cy="49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2100" y="3563875"/>
            <a:ext cx="2255700" cy="149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