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29.xml"/>
  <Override ContentType="application/vnd.openxmlformats-officedocument.presentationml.notesSlide+xml" PartName="/ppt/notesSlides/notesSlide32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0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31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30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9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32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31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79" r:id="rId29"/>
    <p:sldId id="280" r:id="rId30"/>
    <p:sldId id="281" r:id="rId31"/>
    <p:sldId id="282" r:id="rId32"/>
    <p:sldId id="283" r:id="rId33"/>
    <p:sldId id="284" r:id="rId34"/>
    <p:sldId id="285" r:id="rId35"/>
    <p:sldId id="286" r:id="rId36"/>
    <p:sldId id="287" r:id="rId37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slide" Target="slides/slide19.xml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slide" Target="slides/slide21.xml"/><Relationship Id="rId25" Type="http://schemas.openxmlformats.org/officeDocument/2006/relationships/slide" Target="slides/slide20.xml"/><Relationship Id="rId28" Type="http://schemas.openxmlformats.org/officeDocument/2006/relationships/slide" Target="slides/slide23.xml"/><Relationship Id="rId27" Type="http://schemas.openxmlformats.org/officeDocument/2006/relationships/slide" Target="slides/slide22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29" Type="http://schemas.openxmlformats.org/officeDocument/2006/relationships/slide" Target="slides/slide24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31" Type="http://schemas.openxmlformats.org/officeDocument/2006/relationships/slide" Target="slides/slide26.xml"/><Relationship Id="rId30" Type="http://schemas.openxmlformats.org/officeDocument/2006/relationships/slide" Target="slides/slide25.xml"/><Relationship Id="rId11" Type="http://schemas.openxmlformats.org/officeDocument/2006/relationships/slide" Target="slides/slide6.xml"/><Relationship Id="rId33" Type="http://schemas.openxmlformats.org/officeDocument/2006/relationships/slide" Target="slides/slide28.xml"/><Relationship Id="rId10" Type="http://schemas.openxmlformats.org/officeDocument/2006/relationships/slide" Target="slides/slide5.xml"/><Relationship Id="rId32" Type="http://schemas.openxmlformats.org/officeDocument/2006/relationships/slide" Target="slides/slide27.xml"/><Relationship Id="rId13" Type="http://schemas.openxmlformats.org/officeDocument/2006/relationships/slide" Target="slides/slide8.xml"/><Relationship Id="rId35" Type="http://schemas.openxmlformats.org/officeDocument/2006/relationships/slide" Target="slides/slide30.xml"/><Relationship Id="rId12" Type="http://schemas.openxmlformats.org/officeDocument/2006/relationships/slide" Target="slides/slide7.xml"/><Relationship Id="rId34" Type="http://schemas.openxmlformats.org/officeDocument/2006/relationships/slide" Target="slides/slide29.xml"/><Relationship Id="rId15" Type="http://schemas.openxmlformats.org/officeDocument/2006/relationships/slide" Target="slides/slide10.xml"/><Relationship Id="rId37" Type="http://schemas.openxmlformats.org/officeDocument/2006/relationships/slide" Target="slides/slide32.xml"/><Relationship Id="rId14" Type="http://schemas.openxmlformats.org/officeDocument/2006/relationships/slide" Target="slides/slide9.xml"/><Relationship Id="rId36" Type="http://schemas.openxmlformats.org/officeDocument/2006/relationships/slide" Target="slides/slide31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g204e5d3b625_0_2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9" name="Google Shape;99;g204e5d3b625_0_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204e5d3b625_0_2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4" name="Google Shape;104;g204e5d3b625_0_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National, State, &amp; Local Government (mostly Local)</a:t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g204e5d3b625_0_3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9" name="Google Shape;109;g204e5d3b625_0_3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&amp; Local Government</a:t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2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04e5d3b625_0_4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04e5d3b625_0_4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&amp; Local Government</a:t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Google Shape;118;g204e5d3b625_0_3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9" name="Google Shape;119;g204e5d3b625_0_3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National, State, &amp; Local Government</a:t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g204e5d3b625_0_4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4" name="Google Shape;124;g204e5d3b625_0_4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g204e5d3b625_0_4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9" name="Google Shape;129;g204e5d3b625_0_4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Local Government</a:t>
            </a:r>
            <a:endParaRPr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204e5d3b625_0_5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204e5d3b625_0_5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7" name="Shape 1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Google Shape;138;g204e5d3b625_0_5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9" name="Google Shape;139;g204e5d3b625_0_5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2" name="Shape 1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Google Shape;143;g204e5d3b625_0_6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4" name="Google Shape;144;g204e5d3b625_0_6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Government</a:t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1dc061db819_0_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1dc061db819_0_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7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Google Shape;148;g204e5d3b625_0_6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9" name="Google Shape;149;g204e5d3b625_0_6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2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204e5d3b625_0_6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4" name="Google Shape;154;g204e5d3b625_0_6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Government</a:t>
            </a:r>
            <a:endParaRPr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7" name="Shape 1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Google Shape;158;g204e5d3b625_0_7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59" name="Google Shape;159;g204e5d3b625_0_7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National, State, &amp; Local Government</a:t>
            </a:r>
            <a:endParaRPr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204e5d3b625_0_1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204e5d3b625_0_1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Local Government</a:t>
            </a:r>
            <a:endParaRPr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g204e5d3b625_0_1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9" name="Google Shape;169;g204e5d3b625_0_1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Local Government</a:t>
            </a:r>
            <a:endParaRPr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Google Shape;173;g204e5d3b625_0_7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4" name="Google Shape;174;g204e5d3b625_0_7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g204e5d3b625_0_8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9" name="Google Shape;179;g204e5d3b625_0_8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National, State, &amp; Local Government</a:t>
            </a:r>
            <a:endParaRPr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2" name="Shape 1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3" name="Google Shape;183;g204e5d3b625_0_8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4" name="Google Shape;184;g204e5d3b625_0_8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&amp; Local Government</a:t>
            </a:r>
            <a:endParaRPr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g204e5d3b625_0_8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9" name="Google Shape;189;g204e5d3b625_0_8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2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04e5d3b625_0_9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4" name="Google Shape;194;g204e5d3b625_0_9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dc061db819_0_2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dc061db819_0_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&amp; State Government</a:t>
            </a:r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7" name="Shape 1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8" name="Google Shape;198;g204e5d3b625_0_9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9" name="Google Shape;199;g204e5d3b625_0_9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&amp; Local Government</a:t>
            </a:r>
            <a:endParaRPr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204e5d3b625_0_10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204e5d3b625_0_10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&amp; State Government</a:t>
            </a:r>
            <a:endParaRPr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g204e5d3b625_0_10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9" name="Google Shape;209;g204e5d3b625_0_10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Local Government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g204e5d3b62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9" name="Google Shape;69;g204e5d3b62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Government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g204e5d3b625_0_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4" name="Google Shape;74;g204e5d3b625_0_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 Government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g204e5d3b625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Google Shape;79;g204e5d3b625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National, State, &amp; Local Government</a:t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g204e5d3b625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4" name="Google Shape;84;g204e5d3b625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Local Government</a:t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04e5d3b625_0_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04e5d3b625_0_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Government</a:t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2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204e5d3b625_0_2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204e5d3b625_0_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Answer: State Government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9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1.xml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2.xml"/></Relationships>
</file>

<file path=ppt/slides/_rels/slide2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3.xml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4.xml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5.xml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6.xml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8.xml"/></Relationships>
</file>

<file path=ppt/slides/_rels/slide2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9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3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0.xml"/></Relationships>
</file>

<file path=ppt/slides/_rels/slide3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1.xml"/></Relationships>
</file>

<file path=ppt/slides/_rels/slide3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2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CCCCC"/>
        </a:solid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>
                <a:latin typeface="Times New Roman"/>
                <a:ea typeface="Times New Roman"/>
                <a:cs typeface="Times New Roman"/>
                <a:sym typeface="Times New Roman"/>
              </a:rPr>
              <a:t>National, State and Local: Powers/Obligations/Services</a:t>
            </a:r>
            <a:endParaRPr b="1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SS.7.CG.3.13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295550" y="4684725"/>
            <a:ext cx="720225" cy="2819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00" name="Shape 1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Google Shape;101;p2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Print Money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Build, Regulate, &amp; Maintain Roads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2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Run Public Schools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2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Conduct Elections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20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p2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Borrow Money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2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Make Laws About Trade Between States and Nations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2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Create a bus system or airport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Make Treaties &amp; Deal With Foreign Countries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3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Declare War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45" name="Shape 1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Google Shape;146;p3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Use Any Power The U.S Constitution Does Not Give The National Government Or Deny To The States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Expressed and Implied Powers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3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Make Copyright Laws To Protect Authors’ Writings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55" name="Shape 1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" name="Google Shape;156;p3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Reserved Powers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3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Collect Taxes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65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3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Water, Sewage, and Trash </a:t>
            </a: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Utilities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p3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Animal Control Services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75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p3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Provide An Army And A Navy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p3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Make &amp; Enforce Laws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85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p3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Provide Police &amp; Emergency Services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Google Shape;191;p4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Establish A Post Office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4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Make Laws That Are Necessary &amp; Proper To Carry Out Its Powers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Establish Courts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200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Google Shape;201;p42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Issue Driver’s &amp; Marriage Licenses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4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Concurrent Powers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4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Building New Schools &amp; Hiring Teachers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Google Shape;71;p16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Establish Local Governments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75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7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Spend Money For The General Welfare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8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Protect Public Health and Safety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19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Libraries, Parks, Recreation Centers, &amp; Sports Fields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CFE2F3"/>
        </a:solidFill>
      </p:bgPr>
    </p:bg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20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Make Rules About Business Inside A State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F4CCCC"/>
        </a:solidFill>
      </p:bgPr>
    </p:bg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21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4000">
                <a:latin typeface="Times New Roman"/>
                <a:ea typeface="Times New Roman"/>
                <a:cs typeface="Times New Roman"/>
                <a:sym typeface="Times New Roman"/>
              </a:rPr>
              <a:t>Charter Banks &amp; Corporations</a:t>
            </a:r>
            <a:endParaRPr b="1" sz="400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