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FC5E8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Times New Roman"/>
                <a:ea typeface="Times New Roman"/>
                <a:cs typeface="Times New Roman"/>
                <a:sym typeface="Times New Roman"/>
              </a:rPr>
              <a:t>Article VI, Clause 2 of the U.S. Constitution</a:t>
            </a:r>
            <a:endParaRPr b="1"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Constitution, and the Laws of the United States which shall be made in Pursuance thereof; and all Treaties made, or which shall be made, under the Authority of the United States, shall be the supreme Law of the Land; and the Judges in every State shall be bound thereby, any Thing in the Constitution or Laws of any State to the Contrary notwithstanding.</a:t>
            </a:r>
            <a:endParaRPr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