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Caveat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aveat-regular.fntdata"/><Relationship Id="rId8" Type="http://schemas.openxmlformats.org/officeDocument/2006/relationships/font" Target="fonts/Cavea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loridabar.org/the-florida-bar-journal/50-years-later-memories-of-gideon-v-wainwright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Source: </a:t>
            </a:r>
            <a:r>
              <a:rPr lang="en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https://www.floridabar.org/the-florida-bar-journal/50-years-later-memories-of-gideon-v-wainwright/</a:t>
            </a:r>
            <a:r>
              <a:rPr lang="en">
                <a:solidFill>
                  <a:schemeClr val="dk1"/>
                </a:solidFill>
              </a:rPr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22950" y="56750"/>
            <a:ext cx="8622300" cy="47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1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“Lawyers in criminal courts are necessities, not luxuries.”</a:t>
            </a:r>
            <a:endParaRPr sz="8100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-Justice Hugo Black: </a:t>
            </a:r>
            <a:r>
              <a:rPr i="1" lang="en" sz="1600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Gideon v. Wainwright  372 US , 335 344, (1963)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