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embeddedFontLst>
    <p:embeddedFont>
      <p:font typeface="Roboto"/>
      <p:regular r:id="rId7"/>
      <p:bold r:id="rId8"/>
      <p:italic r:id="rId9"/>
      <p:boldItalic r:id="rId1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0" Type="http://schemas.openxmlformats.org/officeDocument/2006/relationships/font" Target="fonts/Roboto-boldItalic.fntdata"/><Relationship Id="rId9" Type="http://schemas.openxmlformats.org/officeDocument/2006/relationships/font" Target="fonts/Roboto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Roboto-regular.fntdata"/><Relationship Id="rId8" Type="http://schemas.openxmlformats.org/officeDocument/2006/relationships/font" Target="fonts/Roboto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 flipH="1">
            <a:off x="8246400" y="4245925"/>
            <a:ext cx="897600" cy="8976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/>
          <p:nvPr/>
        </p:nvSpPr>
        <p:spPr>
          <a:xfrm flipH="1">
            <a:off x="8246400" y="4245875"/>
            <a:ext cx="897600" cy="897600"/>
          </a:xfrm>
          <a:prstGeom prst="round1Rect">
            <a:avLst>
              <a:gd fmla="val 16667" name="adj"/>
            </a:avLst>
          </a:prstGeom>
          <a:solidFill>
            <a:schemeClr val="lt1">
              <a:alpha val="68080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 txBox="1"/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accent4"/>
        </a:solidFill>
      </p:bgPr>
    </p:bg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1"/>
          <p:cNvSpPr txBox="1"/>
          <p:nvPr>
            <p:ph hasCustomPrompt="1" type="title"/>
          </p:nvPr>
        </p:nvSpPr>
        <p:spPr>
          <a:xfrm>
            <a:off x="475500" y="1258525"/>
            <a:ext cx="82221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9" name="Google Shape;59;p11"/>
          <p:cNvSpPr txBox="1"/>
          <p:nvPr>
            <p:ph idx="1" type="body"/>
          </p:nvPr>
        </p:nvSpPr>
        <p:spPr>
          <a:xfrm>
            <a:off x="475500" y="3304625"/>
            <a:ext cx="82221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0" name="Google Shape;60;p11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bg>
      <p:bgPr>
        <a:solidFill>
          <a:schemeClr val="accent4"/>
        </a:solidFill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2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title"/>
          </p:nvPr>
        </p:nvSpPr>
        <p:spPr>
          <a:xfrm>
            <a:off x="460950" y="2065350"/>
            <a:ext cx="8222100" cy="1012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7" name="Google Shape;17;p3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/>
          <p:nvPr/>
        </p:nvSpPr>
        <p:spPr>
          <a:xfrm flipH="1" rot="10800000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" name="Google Shape;20;p4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" name="Google Shape;21;p4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/>
          <p:nvPr/>
        </p:nvSpPr>
        <p:spPr>
          <a:xfrm flipH="1" rot="10800000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" name="Google Shape;26;p5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5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28" name="Google Shape;28;p5"/>
          <p:cNvSpPr txBox="1"/>
          <p:nvPr>
            <p:ph idx="1" type="body"/>
          </p:nvPr>
        </p:nvSpPr>
        <p:spPr>
          <a:xfrm>
            <a:off x="471900" y="1919075"/>
            <a:ext cx="39999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9" name="Google Shape;29;p5"/>
          <p:cNvSpPr txBox="1"/>
          <p:nvPr>
            <p:ph idx="2" type="body"/>
          </p:nvPr>
        </p:nvSpPr>
        <p:spPr>
          <a:xfrm>
            <a:off x="4694250" y="1919075"/>
            <a:ext cx="39999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0" name="Google Shape;30;p5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6"/>
          <p:cNvSpPr/>
          <p:nvPr/>
        </p:nvSpPr>
        <p:spPr>
          <a:xfrm flipH="1" rot="10800000">
            <a:off x="0" y="656400"/>
            <a:ext cx="9144000" cy="448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" name="Google Shape;33;p6"/>
          <p:cNvSpPr/>
          <p:nvPr/>
        </p:nvSpPr>
        <p:spPr>
          <a:xfrm>
            <a:off x="0" y="65635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" name="Google Shape;34;p6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35" name="Google Shape;35;p6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 txBox="1"/>
          <p:nvPr/>
        </p:nvSpPr>
        <p:spPr>
          <a:xfrm flipH="1" rot="10800000">
            <a:off x="3276600" y="25"/>
            <a:ext cx="58674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" name="Google Shape;38;p7"/>
          <p:cNvSpPr/>
          <p:nvPr/>
        </p:nvSpPr>
        <p:spPr>
          <a:xfrm rot="-5400000">
            <a:off x="759150" y="2517450"/>
            <a:ext cx="51435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" name="Google Shape;39;p7"/>
          <p:cNvSpPr txBox="1"/>
          <p:nvPr>
            <p:ph type="title"/>
          </p:nvPr>
        </p:nvSpPr>
        <p:spPr>
          <a:xfrm>
            <a:off x="226078" y="357800"/>
            <a:ext cx="2808000" cy="953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0" name="Google Shape;40;p7"/>
          <p:cNvSpPr txBox="1"/>
          <p:nvPr>
            <p:ph idx="1" type="body"/>
          </p:nvPr>
        </p:nvSpPr>
        <p:spPr>
          <a:xfrm>
            <a:off x="226075" y="1465800"/>
            <a:ext cx="2808000" cy="31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1" name="Google Shape;41;p7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8"/>
          <p:cNvSpPr txBox="1"/>
          <p:nvPr>
            <p:ph type="title"/>
          </p:nvPr>
        </p:nvSpPr>
        <p:spPr>
          <a:xfrm>
            <a:off x="490250" y="488250"/>
            <a:ext cx="62271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  <p:sp>
        <p:nvSpPr>
          <p:cNvPr id="44" name="Google Shape;44;p8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9"/>
          <p:cNvSpPr/>
          <p:nvPr/>
        </p:nvSpPr>
        <p:spPr>
          <a:xfrm flipH="1">
            <a:off x="0" y="0"/>
            <a:ext cx="4572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" name="Google Shape;47;p9"/>
          <p:cNvSpPr/>
          <p:nvPr/>
        </p:nvSpPr>
        <p:spPr>
          <a:xfrm rot="5400000">
            <a:off x="1946425" y="2517750"/>
            <a:ext cx="51429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" name="Google Shape;48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9" name="Google Shape;49;p9"/>
          <p:cNvSpPr txBox="1"/>
          <p:nvPr>
            <p:ph idx="1" type="subTitle"/>
          </p:nvPr>
        </p:nvSpPr>
        <p:spPr>
          <a:xfrm>
            <a:off x="265500" y="2779467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0" name="Google Shape;50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1" name="Google Shape;51;p9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0"/>
          <p:cNvSpPr txBox="1"/>
          <p:nvPr/>
        </p:nvSpPr>
        <p:spPr>
          <a:xfrm flipH="1" rot="10800000">
            <a:off x="0" y="0"/>
            <a:ext cx="9144000" cy="4695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" name="Google Shape;54;p10"/>
          <p:cNvSpPr/>
          <p:nvPr/>
        </p:nvSpPr>
        <p:spPr>
          <a:xfrm flipH="1" rot="10800000">
            <a:off x="0" y="4622725"/>
            <a:ext cx="9144000" cy="741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10"/>
          <p:cNvSpPr txBox="1"/>
          <p:nvPr>
            <p:ph idx="1" type="body"/>
          </p:nvPr>
        </p:nvSpPr>
        <p:spPr>
          <a:xfrm>
            <a:off x="57150" y="4696825"/>
            <a:ext cx="8382000" cy="446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</a:lstStyle>
          <a:p/>
        </p:txBody>
      </p:sp>
      <p:sp>
        <p:nvSpPr>
          <p:cNvPr id="56" name="Google Shape;56;p10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material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Char char="●"/>
              <a:defRPr sz="18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3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400"/>
              <a:t>Defective</a:t>
            </a:r>
            <a:r>
              <a:rPr b="1" lang="en" sz="4400"/>
              <a:t> Forms of Government</a:t>
            </a:r>
            <a:endParaRPr b="1" sz="4400"/>
          </a:p>
        </p:txBody>
      </p:sp>
      <p:sp>
        <p:nvSpPr>
          <p:cNvPr id="68" name="Google Shape;68;p13"/>
          <p:cNvSpPr txBox="1"/>
          <p:nvPr>
            <p:ph idx="1" type="body"/>
          </p:nvPr>
        </p:nvSpPr>
        <p:spPr>
          <a:xfrm>
            <a:off x="471900" y="1828650"/>
            <a:ext cx="8222100" cy="294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chemeClr val="accent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Authoritarian:</a:t>
            </a:r>
            <a:r>
              <a:rPr lang="en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 form of government that forces</a:t>
            </a:r>
            <a:r>
              <a:rPr lang="en" sz="2400">
                <a:solidFill>
                  <a:srgbClr val="202124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strict obedience to authority, especially that of the government, at the expense of personal freedom</a:t>
            </a:r>
            <a:endParaRPr b="1" sz="2400">
              <a:solidFill>
                <a:schemeClr val="accent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chemeClr val="accent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chemeClr val="accent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Totalitarian: </a:t>
            </a:r>
            <a:r>
              <a:rPr lang="en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 form </a:t>
            </a:r>
            <a:r>
              <a:rPr lang="en" sz="2400">
                <a:solidFill>
                  <a:srgbClr val="202124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of government in which power is centralized with one individual or group and requires complete subservience to the state</a:t>
            </a:r>
            <a:endParaRPr b="1" sz="2400">
              <a:solidFill>
                <a:schemeClr val="accent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69" name="Google Shape;69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81975" y="4772025"/>
            <a:ext cx="962025" cy="371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Material">
  <a:themeElements>
    <a:clrScheme name="Material">
      <a:dk1>
        <a:srgbClr val="4285F4"/>
      </a:dk1>
      <a:lt1>
        <a:srgbClr val="FFFFFF"/>
      </a:lt1>
      <a:dk2>
        <a:srgbClr val="424242"/>
      </a:dk2>
      <a:lt2>
        <a:srgbClr val="737373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1A237E"/>
      </a:accent5>
      <a:accent6>
        <a:srgbClr val="F4B400"/>
      </a:accent6>
      <a:hlink>
        <a:srgbClr val="1A237E"/>
      </a:hlink>
      <a:folHlink>
        <a:srgbClr val="1A237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