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/>
              <a:t>Anarchy</a:t>
            </a:r>
            <a:endParaRPr b="1" sz="4800"/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absence of any form of government</a:t>
            </a:r>
            <a:endParaRPr b="1" sz="6000">
              <a:solidFill>
                <a:schemeClr val="accent5"/>
              </a:solidFill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