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embeddedFontLst>
    <p:embeddedFont>
      <p:font typeface="Roboto"/>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Roboto-regular.fntdata"/><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Roboto-italic.fntdata"/><Relationship Id="rId14" Type="http://schemas.openxmlformats.org/officeDocument/2006/relationships/font" Target="fonts/Roboto-bold.fntdata"/><Relationship Id="rId16" Type="http://schemas.openxmlformats.org/officeDocument/2006/relationships/font" Target="fonts/Roboto-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dda666e8d4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1dda666e8d4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Autocracy</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dda666e8d4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dda666e8d4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Direct Democracy</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dda666e8d4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1dda666e8d4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Constitutional Monarchy</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1dda666e8d4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1dda666e8d4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Oligarchy</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1dda666e8d4_0_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1dda666e8d4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Republic</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dda666e8d4_0_1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1dda666e8d4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Theocracy</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8246400" y="4245875"/>
            <a:ext cx="897600" cy="897600"/>
          </a:xfrm>
          <a:prstGeom prst="round1Rect">
            <a:avLst>
              <a:gd fmla="val 16667" name="adj"/>
            </a:avLst>
          </a:prstGeom>
          <a:solidFill>
            <a:schemeClr val="lt1">
              <a:alpha val="6808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390525" y="1819275"/>
            <a:ext cx="8222100" cy="933600"/>
          </a:xfrm>
          <a:prstGeom prst="rect">
            <a:avLst/>
          </a:prstGeom>
        </p:spPr>
        <p:txBody>
          <a:bodyPr anchorCtr="0" anchor="b"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3" name="Google Shape;13;p2"/>
          <p:cNvSpPr txBox="1"/>
          <p:nvPr>
            <p:ph idx="1" type="subTitle"/>
          </p:nvPr>
        </p:nvSpPr>
        <p:spPr>
          <a:xfrm>
            <a:off x="390525" y="2789130"/>
            <a:ext cx="8222100" cy="4329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p:txBody>
      </p:sp>
      <p:sp>
        <p:nvSpPr>
          <p:cNvPr id="14" name="Google Shape;14;p2"/>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4"/>
        </a:solidFill>
      </p:bgPr>
    </p:bg>
    <p:spTree>
      <p:nvGrpSpPr>
        <p:cNvPr id="57" name="Shape 57"/>
        <p:cNvGrpSpPr/>
        <p:nvPr/>
      </p:nvGrpSpPr>
      <p:grpSpPr>
        <a:xfrm>
          <a:off x="0" y="0"/>
          <a:ext cx="0" cy="0"/>
          <a:chOff x="0" y="0"/>
          <a:chExt cx="0" cy="0"/>
        </a:xfrm>
      </p:grpSpPr>
      <p:sp>
        <p:nvSpPr>
          <p:cNvPr id="58" name="Google Shape;58;p11"/>
          <p:cNvSpPr txBox="1"/>
          <p:nvPr>
            <p:ph hasCustomPrompt="1" type="title"/>
          </p:nvPr>
        </p:nvSpPr>
        <p:spPr>
          <a:xfrm>
            <a:off x="475500" y="1258525"/>
            <a:ext cx="8222100" cy="19635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dk2"/>
              </a:buClr>
              <a:buSzPts val="12000"/>
              <a:buNone/>
              <a:defRPr sz="12000">
                <a:solidFill>
                  <a:schemeClr val="dk2"/>
                </a:solidFill>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59" name="Google Shape;59;p11"/>
          <p:cNvSpPr txBox="1"/>
          <p:nvPr>
            <p:ph idx="1" type="body"/>
          </p:nvPr>
        </p:nvSpPr>
        <p:spPr>
          <a:xfrm>
            <a:off x="475500" y="3304625"/>
            <a:ext cx="82221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60" name="Google Shape;60;p11"/>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accent4"/>
        </a:solidFill>
      </p:bgPr>
    </p:bg>
    <p:spTree>
      <p:nvGrpSpPr>
        <p:cNvPr id="61" name="Shape 61"/>
        <p:cNvGrpSpPr/>
        <p:nvPr/>
      </p:nvGrpSpPr>
      <p:grpSpPr>
        <a:xfrm>
          <a:off x="0" y="0"/>
          <a:ext cx="0" cy="0"/>
          <a:chOff x="0" y="0"/>
          <a:chExt cx="0" cy="0"/>
        </a:xfrm>
      </p:grpSpPr>
      <p:sp>
        <p:nvSpPr>
          <p:cNvPr id="62" name="Google Shape;62;p12"/>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460950" y="2065350"/>
            <a:ext cx="8222100" cy="1012800"/>
          </a:xfrm>
          <a:prstGeom prst="rect">
            <a:avLst/>
          </a:prstGeom>
        </p:spPr>
        <p:txBody>
          <a:bodyPr anchorCtr="0" anchor="ctr" bIns="91425" lIns="91425" spcFirstLastPara="1" rIns="91425" wrap="square" tIns="914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7" name="Google Shape;17;p3"/>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2" name="Google Shape;22;p4"/>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3" name="Google Shape;23;p4"/>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8" name="Google Shape;28;p5"/>
          <p:cNvSpPr txBox="1"/>
          <p:nvPr>
            <p:ph idx="1" type="body"/>
          </p:nvPr>
        </p:nvSpPr>
        <p:spPr>
          <a:xfrm>
            <a:off x="471900" y="1919075"/>
            <a:ext cx="3999900" cy="2710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2" type="body"/>
          </p:nvPr>
        </p:nvSpPr>
        <p:spPr>
          <a:xfrm>
            <a:off x="4694250" y="1919075"/>
            <a:ext cx="3999900" cy="2710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 name="Google Shape;30;p5"/>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6"/>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6"/>
          <p:cNvSpPr txBox="1"/>
          <p:nvPr>
            <p:ph type="title"/>
          </p:nvPr>
        </p:nvSpPr>
        <p:spPr>
          <a:xfrm>
            <a:off x="98250" y="16350"/>
            <a:ext cx="8826600" cy="602700"/>
          </a:xfrm>
          <a:prstGeom prst="rect">
            <a:avLst/>
          </a:prstGeom>
        </p:spPr>
        <p:txBody>
          <a:bodyPr anchorCtr="0" anchor="ctr" bIns="91425" lIns="91425" spcFirstLastPara="1" rIns="91425" wrap="square" tIns="91425">
            <a:normAutofit/>
          </a:bodyPr>
          <a:lstStyle>
            <a:lvl1pPr lvl="0">
              <a:spcBef>
                <a:spcPts val="0"/>
              </a:spcBef>
              <a:spcAft>
                <a:spcPts val="0"/>
              </a:spcAft>
              <a:buSzPts val="1800"/>
              <a:buNone/>
              <a:defRPr sz="1800"/>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35" name="Google Shape;35;p6"/>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6" name="Shape 36"/>
        <p:cNvGrpSpPr/>
        <p:nvPr/>
      </p:nvGrpSpPr>
      <p:grpSpPr>
        <a:xfrm>
          <a:off x="0" y="0"/>
          <a:ext cx="0" cy="0"/>
          <a:chOff x="0" y="0"/>
          <a:chExt cx="0" cy="0"/>
        </a:xfrm>
      </p:grpSpPr>
      <p:sp>
        <p:nvSpPr>
          <p:cNvPr id="37" name="Google Shape;37;p7"/>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7"/>
          <p:cNvSpPr txBox="1"/>
          <p:nvPr>
            <p:ph type="title"/>
          </p:nvPr>
        </p:nvSpPr>
        <p:spPr>
          <a:xfrm>
            <a:off x="226078" y="357800"/>
            <a:ext cx="2808000" cy="9534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226075" y="1465800"/>
            <a:ext cx="2808000" cy="3163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Clr>
                <a:schemeClr val="lt1"/>
              </a:buClr>
              <a:buSzPts val="1200"/>
              <a:buChar char="●"/>
              <a:defRPr sz="1200">
                <a:solidFill>
                  <a:schemeClr val="lt1"/>
                </a:solidFill>
              </a:defRPr>
            </a:lvl1pPr>
            <a:lvl2pPr indent="-304800" lvl="1" marL="914400">
              <a:spcBef>
                <a:spcPts val="0"/>
              </a:spcBef>
              <a:spcAft>
                <a:spcPts val="0"/>
              </a:spcAft>
              <a:buClr>
                <a:schemeClr val="lt1"/>
              </a:buClr>
              <a:buSzPts val="1200"/>
              <a:buChar char="○"/>
              <a:defRPr sz="1200">
                <a:solidFill>
                  <a:schemeClr val="lt1"/>
                </a:solidFill>
              </a:defRPr>
            </a:lvl2pPr>
            <a:lvl3pPr indent="-304800" lvl="2" marL="1371600">
              <a:spcBef>
                <a:spcPts val="0"/>
              </a:spcBef>
              <a:spcAft>
                <a:spcPts val="0"/>
              </a:spcAft>
              <a:buClr>
                <a:schemeClr val="lt1"/>
              </a:buClr>
              <a:buSzPts val="1200"/>
              <a:buChar char="■"/>
              <a:defRPr sz="1200">
                <a:solidFill>
                  <a:schemeClr val="lt1"/>
                </a:solidFill>
              </a:defRPr>
            </a:lvl3pPr>
            <a:lvl4pPr indent="-304800" lvl="3" marL="1828800">
              <a:spcBef>
                <a:spcPts val="0"/>
              </a:spcBef>
              <a:spcAft>
                <a:spcPts val="0"/>
              </a:spcAft>
              <a:buClr>
                <a:schemeClr val="lt1"/>
              </a:buClr>
              <a:buSzPts val="1200"/>
              <a:buChar char="●"/>
              <a:defRPr sz="1200">
                <a:solidFill>
                  <a:schemeClr val="lt1"/>
                </a:solidFill>
              </a:defRPr>
            </a:lvl4pPr>
            <a:lvl5pPr indent="-304800" lvl="4" marL="2286000">
              <a:spcBef>
                <a:spcPts val="0"/>
              </a:spcBef>
              <a:spcAft>
                <a:spcPts val="0"/>
              </a:spcAft>
              <a:buClr>
                <a:schemeClr val="lt1"/>
              </a:buClr>
              <a:buSzPts val="1200"/>
              <a:buChar char="○"/>
              <a:defRPr sz="1200">
                <a:solidFill>
                  <a:schemeClr val="lt1"/>
                </a:solidFill>
              </a:defRPr>
            </a:lvl5pPr>
            <a:lvl6pPr indent="-304800" lvl="5" marL="2743200">
              <a:spcBef>
                <a:spcPts val="0"/>
              </a:spcBef>
              <a:spcAft>
                <a:spcPts val="0"/>
              </a:spcAft>
              <a:buClr>
                <a:schemeClr val="lt1"/>
              </a:buClr>
              <a:buSzPts val="1200"/>
              <a:buChar char="■"/>
              <a:defRPr sz="1200">
                <a:solidFill>
                  <a:schemeClr val="lt1"/>
                </a:solidFill>
              </a:defRPr>
            </a:lvl6pPr>
            <a:lvl7pPr indent="-304800" lvl="6" marL="3200400">
              <a:spcBef>
                <a:spcPts val="0"/>
              </a:spcBef>
              <a:spcAft>
                <a:spcPts val="0"/>
              </a:spcAft>
              <a:buClr>
                <a:schemeClr val="lt1"/>
              </a:buClr>
              <a:buSzPts val="1200"/>
              <a:buChar char="●"/>
              <a:defRPr sz="1200">
                <a:solidFill>
                  <a:schemeClr val="lt1"/>
                </a:solidFill>
              </a:defRPr>
            </a:lvl7pPr>
            <a:lvl8pPr indent="-304800" lvl="7" marL="3657600">
              <a:spcBef>
                <a:spcPts val="0"/>
              </a:spcBef>
              <a:spcAft>
                <a:spcPts val="0"/>
              </a:spcAft>
              <a:buClr>
                <a:schemeClr val="lt1"/>
              </a:buClr>
              <a:buSzPts val="1200"/>
              <a:buChar char="○"/>
              <a:defRPr sz="1200">
                <a:solidFill>
                  <a:schemeClr val="lt1"/>
                </a:solidFill>
              </a:defRPr>
            </a:lvl8pPr>
            <a:lvl9pPr indent="-304800" lvl="8" marL="4114800">
              <a:spcBef>
                <a:spcPts val="0"/>
              </a:spcBef>
              <a:spcAft>
                <a:spcPts val="0"/>
              </a:spcAft>
              <a:buClr>
                <a:schemeClr val="lt1"/>
              </a:buClr>
              <a:buSzPts val="1200"/>
              <a:buChar char="■"/>
              <a:defRPr sz="1200">
                <a:solidFill>
                  <a:schemeClr val="lt1"/>
                </a:solidFill>
              </a:defRPr>
            </a:lvl9pPr>
          </a:lstStyle>
          <a:p/>
        </p:txBody>
      </p:sp>
      <p:sp>
        <p:nvSpPr>
          <p:cNvPr id="41" name="Google Shape;41;p7"/>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2" name="Shape 42"/>
        <p:cNvGrpSpPr/>
        <p:nvPr/>
      </p:nvGrpSpPr>
      <p:grpSpPr>
        <a:xfrm>
          <a:off x="0" y="0"/>
          <a:ext cx="0" cy="0"/>
          <a:chOff x="0" y="0"/>
          <a:chExt cx="0" cy="0"/>
        </a:xfrm>
      </p:grpSpPr>
      <p:sp>
        <p:nvSpPr>
          <p:cNvPr id="43" name="Google Shape;43;p8"/>
          <p:cNvSpPr txBox="1"/>
          <p:nvPr>
            <p:ph type="title"/>
          </p:nvPr>
        </p:nvSpPr>
        <p:spPr>
          <a:xfrm>
            <a:off x="490250" y="488250"/>
            <a:ext cx="62271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p:txBody>
      </p:sp>
      <p:sp>
        <p:nvSpPr>
          <p:cNvPr id="44" name="Google Shape;44;p8"/>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9"/>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dk2"/>
              </a:buClr>
              <a:buSzPts val="4200"/>
              <a:buNone/>
              <a:defRPr sz="4200">
                <a:solidFill>
                  <a:schemeClr val="dk2"/>
                </a:solidFill>
              </a:defRPr>
            </a:lvl1pPr>
            <a:lvl2pPr lvl="1" algn="ctr">
              <a:spcBef>
                <a:spcPts val="0"/>
              </a:spcBef>
              <a:spcAft>
                <a:spcPts val="0"/>
              </a:spcAft>
              <a:buClr>
                <a:schemeClr val="dk2"/>
              </a:buClr>
              <a:buSzPts val="4200"/>
              <a:buNone/>
              <a:defRPr sz="4200">
                <a:solidFill>
                  <a:schemeClr val="dk2"/>
                </a:solidFill>
              </a:defRPr>
            </a:lvl2pPr>
            <a:lvl3pPr lvl="2" algn="ctr">
              <a:spcBef>
                <a:spcPts val="0"/>
              </a:spcBef>
              <a:spcAft>
                <a:spcPts val="0"/>
              </a:spcAft>
              <a:buClr>
                <a:schemeClr val="dk2"/>
              </a:buClr>
              <a:buSzPts val="4200"/>
              <a:buNone/>
              <a:defRPr sz="4200">
                <a:solidFill>
                  <a:schemeClr val="dk2"/>
                </a:solidFill>
              </a:defRPr>
            </a:lvl3pPr>
            <a:lvl4pPr lvl="3" algn="ctr">
              <a:spcBef>
                <a:spcPts val="0"/>
              </a:spcBef>
              <a:spcAft>
                <a:spcPts val="0"/>
              </a:spcAft>
              <a:buClr>
                <a:schemeClr val="dk2"/>
              </a:buClr>
              <a:buSzPts val="4200"/>
              <a:buNone/>
              <a:defRPr sz="4200">
                <a:solidFill>
                  <a:schemeClr val="dk2"/>
                </a:solidFill>
              </a:defRPr>
            </a:lvl4pPr>
            <a:lvl5pPr lvl="4" algn="ctr">
              <a:spcBef>
                <a:spcPts val="0"/>
              </a:spcBef>
              <a:spcAft>
                <a:spcPts val="0"/>
              </a:spcAft>
              <a:buClr>
                <a:schemeClr val="dk2"/>
              </a:buClr>
              <a:buSzPts val="4200"/>
              <a:buNone/>
              <a:defRPr sz="4200">
                <a:solidFill>
                  <a:schemeClr val="dk2"/>
                </a:solidFill>
              </a:defRPr>
            </a:lvl5pPr>
            <a:lvl6pPr lvl="5" algn="ctr">
              <a:spcBef>
                <a:spcPts val="0"/>
              </a:spcBef>
              <a:spcAft>
                <a:spcPts val="0"/>
              </a:spcAft>
              <a:buClr>
                <a:schemeClr val="dk2"/>
              </a:buClr>
              <a:buSzPts val="4200"/>
              <a:buNone/>
              <a:defRPr sz="4200">
                <a:solidFill>
                  <a:schemeClr val="dk2"/>
                </a:solidFill>
              </a:defRPr>
            </a:lvl6pPr>
            <a:lvl7pPr lvl="6" algn="ctr">
              <a:spcBef>
                <a:spcPts val="0"/>
              </a:spcBef>
              <a:spcAft>
                <a:spcPts val="0"/>
              </a:spcAft>
              <a:buClr>
                <a:schemeClr val="dk2"/>
              </a:buClr>
              <a:buSzPts val="4200"/>
              <a:buNone/>
              <a:defRPr sz="4200">
                <a:solidFill>
                  <a:schemeClr val="dk2"/>
                </a:solidFill>
              </a:defRPr>
            </a:lvl7pPr>
            <a:lvl8pPr lvl="7" algn="ctr">
              <a:spcBef>
                <a:spcPts val="0"/>
              </a:spcBef>
              <a:spcAft>
                <a:spcPts val="0"/>
              </a:spcAft>
              <a:buClr>
                <a:schemeClr val="dk2"/>
              </a:buClr>
              <a:buSzPts val="4200"/>
              <a:buNone/>
              <a:defRPr sz="4200">
                <a:solidFill>
                  <a:schemeClr val="dk2"/>
                </a:solidFill>
              </a:defRPr>
            </a:lvl8pPr>
            <a:lvl9pPr lvl="8" algn="ctr">
              <a:spcBef>
                <a:spcPts val="0"/>
              </a:spcBef>
              <a:spcAft>
                <a:spcPts val="0"/>
              </a:spcAft>
              <a:buClr>
                <a:schemeClr val="dk2"/>
              </a:buClr>
              <a:buSzPts val="4200"/>
              <a:buNone/>
              <a:defRPr sz="4200">
                <a:solidFill>
                  <a:schemeClr val="dk2"/>
                </a:solidFill>
              </a:defRPr>
            </a:lvl9pPr>
          </a:lstStyle>
          <a:p/>
        </p:txBody>
      </p:sp>
      <p:sp>
        <p:nvSpPr>
          <p:cNvPr id="49" name="Google Shape;49;p9"/>
          <p:cNvSpPr txBox="1"/>
          <p:nvPr>
            <p:ph idx="1" type="subTitle"/>
          </p:nvPr>
        </p:nvSpPr>
        <p:spPr>
          <a:xfrm>
            <a:off x="265500" y="2779467"/>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 name="Shape 52"/>
        <p:cNvGrpSpPr/>
        <p:nvPr/>
      </p:nvGrpSpPr>
      <p:grpSpPr>
        <a:xfrm>
          <a:off x="0" y="0"/>
          <a:ext cx="0" cy="0"/>
          <a:chOff x="0" y="0"/>
          <a:chExt cx="0" cy="0"/>
        </a:xfrm>
      </p:grpSpPr>
      <p:sp>
        <p:nvSpPr>
          <p:cNvPr id="53" name="Google Shape;53;p10"/>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0"/>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0"/>
          <p:cNvSpPr txBox="1"/>
          <p:nvPr>
            <p:ph idx="1" type="body"/>
          </p:nvPr>
        </p:nvSpPr>
        <p:spPr>
          <a:xfrm>
            <a:off x="57150" y="4696825"/>
            <a:ext cx="8382000" cy="4467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lt1"/>
              </a:buClr>
              <a:buSzPts val="1200"/>
              <a:buNone/>
              <a:defRPr sz="1200">
                <a:solidFill>
                  <a:schemeClr val="lt1"/>
                </a:solidFill>
              </a:defRPr>
            </a:lvl1pPr>
          </a:lstStyle>
          <a:p/>
        </p:txBody>
      </p:sp>
      <p:sp>
        <p:nvSpPr>
          <p:cNvPr id="56" name="Google Shape;56;p10"/>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terial">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p:txBody>
      </p:sp>
      <p:sp>
        <p:nvSpPr>
          <p:cNvPr id="7" name="Google Shape;7;p1"/>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indent="-317500" lvl="1" marL="9144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2pPr>
            <a:lvl3pPr indent="-317500" lvl="2" marL="13716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3pPr>
            <a:lvl4pPr indent="-317500" lvl="3" marL="18288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4pPr>
            <a:lvl5pPr indent="-317500" lvl="4" marL="22860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5pPr>
            <a:lvl6pPr indent="-317500" lvl="5" marL="27432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6pPr>
            <a:lvl7pPr indent="-317500" lvl="6" marL="32004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7pPr>
            <a:lvl8pPr indent="-317500" lvl="7" marL="36576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8pPr>
            <a:lvl9pPr indent="-317500" lvl="8" marL="41148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9pPr>
          </a:lstStyle>
          <a:p/>
        </p:txBody>
      </p:sp>
      <p:sp>
        <p:nvSpPr>
          <p:cNvPr id="8" name="Google Shape;8;p1"/>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3"/>
          <p:cNvSpPr txBox="1"/>
          <p:nvPr>
            <p:ph type="ctrTitle"/>
          </p:nvPr>
        </p:nvSpPr>
        <p:spPr>
          <a:xfrm>
            <a:off x="390525" y="1819275"/>
            <a:ext cx="8222100" cy="9336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a:t>Forms of Government Scenarios</a:t>
            </a:r>
            <a:endParaRPr/>
          </a:p>
        </p:txBody>
      </p:sp>
      <p:sp>
        <p:nvSpPr>
          <p:cNvPr id="68" name="Google Shape;68;p13"/>
          <p:cNvSpPr txBox="1"/>
          <p:nvPr>
            <p:ph idx="1" type="subTitle"/>
          </p:nvPr>
        </p:nvSpPr>
        <p:spPr>
          <a:xfrm>
            <a:off x="390525" y="2789130"/>
            <a:ext cx="8222100" cy="4329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t>SS.7.CG.3.1</a:t>
            </a:r>
            <a:endParaRPr/>
          </a:p>
        </p:txBody>
      </p:sp>
      <p:pic>
        <p:nvPicPr>
          <p:cNvPr id="69" name="Google Shape;69;p13"/>
          <p:cNvPicPr preferRelativeResize="0"/>
          <p:nvPr/>
        </p:nvPicPr>
        <p:blipFill>
          <a:blip r:embed="rId3">
            <a:alphaModFix/>
          </a:blip>
          <a:stretch>
            <a:fillRect/>
          </a:stretch>
        </p:blipFill>
        <p:spPr>
          <a:xfrm>
            <a:off x="7704425" y="4497045"/>
            <a:ext cx="1363750" cy="5266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4"/>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Scenario #1</a:t>
            </a:r>
            <a:endParaRPr/>
          </a:p>
        </p:txBody>
      </p:sp>
      <p:sp>
        <p:nvSpPr>
          <p:cNvPr id="75" name="Google Shape;75;p14"/>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b="1" lang="en" sz="2400">
                <a:solidFill>
                  <a:schemeClr val="accent5"/>
                </a:solidFill>
                <a:latin typeface="Times New Roman"/>
                <a:ea typeface="Times New Roman"/>
                <a:cs typeface="Times New Roman"/>
                <a:sym typeface="Times New Roman"/>
              </a:rPr>
              <a:t>In the 20th Century two World Wars were fought to prevent the fast expansion of this form of government.  Most of those who started World War I were the few remaining absolute monarchs of Europe, while in World War II it was the elected dictators of Germany and Italy.</a:t>
            </a:r>
            <a:endParaRPr b="1" sz="2400">
              <a:solidFill>
                <a:schemeClr val="accent5"/>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5"/>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Scenario #2</a:t>
            </a:r>
            <a:endParaRPr/>
          </a:p>
        </p:txBody>
      </p:sp>
      <p:sp>
        <p:nvSpPr>
          <p:cNvPr id="81" name="Google Shape;81;p15"/>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b="1" lang="en" sz="2400">
                <a:solidFill>
                  <a:schemeClr val="accent5"/>
                </a:solidFill>
                <a:latin typeface="Times New Roman"/>
                <a:ea typeface="Times New Roman"/>
                <a:cs typeface="Times New Roman"/>
                <a:sym typeface="Times New Roman"/>
              </a:rPr>
              <a:t>Some Native American tribes organized themselves by having all male adult members of the tribe vote for any proposed laws or changes. </a:t>
            </a:r>
            <a:endParaRPr b="1" sz="2400">
              <a:solidFill>
                <a:schemeClr val="accent5"/>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6"/>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Scenario #3</a:t>
            </a:r>
            <a:endParaRPr/>
          </a:p>
        </p:txBody>
      </p:sp>
      <p:sp>
        <p:nvSpPr>
          <p:cNvPr id="87" name="Google Shape;87;p16"/>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b="1" lang="en" sz="2400">
                <a:solidFill>
                  <a:schemeClr val="accent5"/>
                </a:solidFill>
                <a:latin typeface="Times New Roman"/>
                <a:ea typeface="Times New Roman"/>
                <a:cs typeface="Times New Roman"/>
                <a:sym typeface="Times New Roman"/>
              </a:rPr>
              <a:t>In the 20th century, kings and queens have generally become symbols of national unity, while real power has been moved to constitutional assemblies. Today, this form of government is mainly in place in the Middle East.</a:t>
            </a:r>
            <a:endParaRPr b="1" sz="2400">
              <a:solidFill>
                <a:schemeClr val="accent5"/>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7"/>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Scenario #4</a:t>
            </a:r>
            <a:endParaRPr/>
          </a:p>
        </p:txBody>
      </p:sp>
      <p:sp>
        <p:nvSpPr>
          <p:cNvPr id="93" name="Google Shape;93;p17"/>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b="1" lang="en" sz="2400">
                <a:solidFill>
                  <a:schemeClr val="accent5"/>
                </a:solidFill>
                <a:latin typeface="Times New Roman"/>
                <a:ea typeface="Times New Roman"/>
                <a:cs typeface="Times New Roman"/>
                <a:sym typeface="Times New Roman"/>
              </a:rPr>
              <a:t>An example of this form of government emerged in 1215 in England when a small group of wealthy nobleman forced the king to share power. This moved the country from one person holding all of the power to a small group holding power. </a:t>
            </a:r>
            <a:endParaRPr b="1" sz="2400">
              <a:solidFill>
                <a:schemeClr val="accent5"/>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8"/>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Scenario #5</a:t>
            </a:r>
            <a:endParaRPr/>
          </a:p>
        </p:txBody>
      </p:sp>
      <p:sp>
        <p:nvSpPr>
          <p:cNvPr id="99" name="Google Shape;99;p18"/>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b="1" lang="en" sz="2400">
                <a:solidFill>
                  <a:schemeClr val="accent5"/>
                </a:solidFill>
                <a:latin typeface="Times New Roman"/>
                <a:ea typeface="Times New Roman"/>
                <a:cs typeface="Times New Roman"/>
                <a:sym typeface="Times New Roman"/>
              </a:rPr>
              <a:t>An example of this form of government is the United States. Citizens elect representatives at the national, state, and local levels of government to make decisions on their behalf. </a:t>
            </a:r>
            <a:endParaRPr b="1" sz="2400">
              <a:solidFill>
                <a:schemeClr val="accent5"/>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19"/>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Scenario #6</a:t>
            </a:r>
            <a:endParaRPr/>
          </a:p>
        </p:txBody>
      </p:sp>
      <p:sp>
        <p:nvSpPr>
          <p:cNvPr id="105" name="Google Shape;105;p19"/>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b="1" lang="en" sz="2400">
                <a:solidFill>
                  <a:schemeClr val="accent5"/>
                </a:solidFill>
                <a:latin typeface="Times New Roman"/>
                <a:ea typeface="Times New Roman"/>
                <a:cs typeface="Times New Roman"/>
                <a:sym typeface="Times New Roman"/>
              </a:rPr>
              <a:t>In 1979 the Iranian Revolution overthrew the royal Pahlavi dynasty and established a religious cleric Ruhollah Khomeini as Supreme Leader of Iran and formed the Council of Guardians to veto un-Islamic legislation and ensure government officials were devout.  </a:t>
            </a:r>
            <a:endParaRPr b="1" sz="2400">
              <a:solidFill>
                <a:schemeClr val="accent5"/>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1A237E"/>
      </a:accent5>
      <a:accent6>
        <a:srgbClr val="F4B400"/>
      </a:accent6>
      <a:hlink>
        <a:srgbClr val="1A237E"/>
      </a:hlink>
      <a:folHlink>
        <a:srgbClr val="1A237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