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FC5E8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Additional Poster Questions</a:t>
            </a:r>
            <a:endParaRPr b="1"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 sz="2000">
                <a:solidFill>
                  <a:srgbClr val="000000"/>
                </a:solidFill>
              </a:rPr>
              <a:t>What propaganda technique(s) is being used in the poster?</a:t>
            </a:r>
            <a:endParaRPr sz="2000">
              <a:solidFill>
                <a:srgbClr val="000000"/>
              </a:solidFill>
            </a:endParaRPr>
          </a:p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 sz="2000">
                <a:solidFill>
                  <a:srgbClr val="000000"/>
                </a:solidFill>
              </a:rPr>
              <a:t>What is the intended emotion this poster is trying to convey?</a:t>
            </a:r>
            <a:endParaRPr sz="2000">
              <a:solidFill>
                <a:srgbClr val="000000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●"/>
            </a:pPr>
            <a:r>
              <a:rPr lang="en" sz="2000">
                <a:solidFill>
                  <a:srgbClr val="000000"/>
                </a:solidFill>
              </a:rPr>
              <a:t>How might this poster impact public opinion during the time this poster was released?</a:t>
            </a:r>
            <a:endParaRPr sz="2000">
              <a:solidFill>
                <a:srgbClr val="000000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6461" y="4374875"/>
            <a:ext cx="1465839" cy="57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