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catalog.archives.gov/id/512499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8725" y="152400"/>
            <a:ext cx="4326550" cy="635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8825" y="6504000"/>
            <a:ext cx="32229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Source: </a:t>
            </a: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https://catalog.archives.gov/id/512499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