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loc.gov/pictures/item/0065224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6393" l="0" r="0" t="0"/>
          <a:stretch/>
        </p:blipFill>
        <p:spPr>
          <a:xfrm>
            <a:off x="2508550" y="361950"/>
            <a:ext cx="4126900" cy="61341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6421025"/>
            <a:ext cx="37587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Source: 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https://www.loc.gov/pictures/item/00652249/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