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www.loc.gov/resource/ppmsc.0352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7227" l="35695" r="35692" t="0"/>
          <a:stretch/>
        </p:blipFill>
        <p:spPr>
          <a:xfrm>
            <a:off x="2113625" y="0"/>
            <a:ext cx="4916759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6504000"/>
            <a:ext cx="3500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Source: </a:t>
            </a: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https://www.loc.gov/resource/ppmsc.03521/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