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Nunito"/>
      <p:regular r:id="rId7"/>
      <p:bold r:id="rId8"/>
      <p:italic r:id="rId9"/>
      <p:boldItalic r:id="rId10"/>
    </p:embeddedFont>
    <p:embeddedFont>
      <p:font typeface="Oswald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Oswald-regular.fntdata"/><Relationship Id="rId10" Type="http://schemas.openxmlformats.org/officeDocument/2006/relationships/font" Target="fonts/Nunito-boldItalic.fntdata"/><Relationship Id="rId12" Type="http://schemas.openxmlformats.org/officeDocument/2006/relationships/font" Target="fonts/Oswald-bold.fntdata"/><Relationship Id="rId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Nunito-regular.fntdata"/><Relationship Id="rId8" Type="http://schemas.openxmlformats.org/officeDocument/2006/relationships/font" Target="fonts/Nuni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e350a3c999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e350a3c999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90">
              <a:solidFill>
                <a:srgbClr val="424242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title"/>
          </p:nvPr>
        </p:nvSpPr>
        <p:spPr>
          <a:xfrm>
            <a:off x="819150" y="2749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/>
              <a:t>I</a:t>
            </a:r>
            <a:r>
              <a:rPr b="1" lang="en" sz="2500"/>
              <a:t>nterest</a:t>
            </a:r>
            <a:r>
              <a:rPr b="1" lang="en" sz="2500"/>
              <a:t> Groups:</a:t>
            </a:r>
            <a:endParaRPr b="1" sz="2500"/>
          </a:p>
        </p:txBody>
      </p:sp>
      <p:sp>
        <p:nvSpPr>
          <p:cNvPr id="129" name="Google Shape;129;p13"/>
          <p:cNvSpPr txBox="1"/>
          <p:nvPr>
            <p:ph idx="1" type="body"/>
          </p:nvPr>
        </p:nvSpPr>
        <p:spPr>
          <a:xfrm>
            <a:off x="819150" y="638700"/>
            <a:ext cx="7505700" cy="3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unito"/>
              <a:buAutoNum type="arabicPeriod"/>
            </a:pPr>
            <a:r>
              <a:rPr lang="en" sz="22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What do you want to name your interest group?</a:t>
            </a:r>
            <a:endParaRPr sz="22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unito"/>
              <a:buAutoNum type="arabicPeriod"/>
            </a:pPr>
            <a:r>
              <a:rPr lang="en" sz="22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What is your stance on stopping soda sales at schools?</a:t>
            </a:r>
            <a:endParaRPr sz="22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unito"/>
              <a:buAutoNum type="arabicPeriod"/>
            </a:pPr>
            <a:r>
              <a:rPr lang="en" sz="22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What reasons can you give to support your stance? (At least 2)</a:t>
            </a:r>
            <a:endParaRPr sz="22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unito"/>
              <a:buAutoNum type="arabicPeriod"/>
            </a:pPr>
            <a:r>
              <a:rPr lang="en" sz="22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How would you convince an elected official and the public to support your stance?</a:t>
            </a:r>
            <a:endParaRPr sz="22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347700" y="4652200"/>
            <a:ext cx="844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3"/>
          <p:cNvSpPr txBox="1"/>
          <p:nvPr/>
        </p:nvSpPr>
        <p:spPr>
          <a:xfrm>
            <a:off x="497700" y="3084625"/>
            <a:ext cx="8148600" cy="19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Florida Lawmakers Group:</a:t>
            </a:r>
            <a:endParaRPr b="1" sz="25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Nunito"/>
              <a:buAutoNum type="arabicPeriod"/>
            </a:pPr>
            <a:r>
              <a:rPr lang="en" sz="2200">
                <a:latin typeface="Nunito"/>
                <a:ea typeface="Nunito"/>
                <a:cs typeface="Nunito"/>
                <a:sym typeface="Nunito"/>
              </a:rPr>
              <a:t>What evidence do you want to hear to help you in making your decision?</a:t>
            </a:r>
            <a:endParaRPr sz="2200">
              <a:latin typeface="Nunito"/>
              <a:ea typeface="Nunito"/>
              <a:cs typeface="Nunito"/>
              <a:sym typeface="Nuni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Nunito"/>
              <a:buAutoNum type="arabicPeriod"/>
            </a:pPr>
            <a:r>
              <a:rPr lang="en" sz="2200">
                <a:latin typeface="Nunito"/>
                <a:ea typeface="Nunito"/>
                <a:cs typeface="Nunito"/>
                <a:sym typeface="Nunito"/>
              </a:rPr>
              <a:t>What may be some </a:t>
            </a:r>
            <a:r>
              <a:rPr lang="en" sz="2200">
                <a:latin typeface="Nunito"/>
                <a:ea typeface="Nunito"/>
                <a:cs typeface="Nunito"/>
                <a:sym typeface="Nunito"/>
              </a:rPr>
              <a:t>potential</a:t>
            </a:r>
            <a:r>
              <a:rPr lang="en" sz="2200">
                <a:latin typeface="Nunito"/>
                <a:ea typeface="Nunito"/>
                <a:cs typeface="Nunito"/>
                <a:sym typeface="Nunito"/>
              </a:rPr>
              <a:t> biases you will have to look out for?</a:t>
            </a:r>
            <a:endParaRPr sz="22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32" name="Google Shape;13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4850" y="4756742"/>
            <a:ext cx="771300" cy="295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