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Nuni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Nunito-bold.fntdata"/><Relationship Id="rId12" Type="http://schemas.openxmlformats.org/officeDocument/2006/relationships/font" Target="fonts/Nuni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boldItalic.fntdata"/><Relationship Id="rId14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e3581ef38d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e3581ef38d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e3581ef38d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e3581ef38d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e3581ef38d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e3581ef38d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e3581ef38d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e3581ef38d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e3581ef38d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1e3581ef38d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2b0ee7bbdc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2b0ee7bbdc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88250" y="4564818"/>
            <a:ext cx="881050" cy="34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75062" y="623787"/>
            <a:ext cx="6993875" cy="389592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88250" y="4564818"/>
            <a:ext cx="881050" cy="34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75050" y="623775"/>
            <a:ext cx="7074878" cy="3941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88250" y="4564818"/>
            <a:ext cx="881050" cy="34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8225" y="588463"/>
            <a:ext cx="7120725" cy="39665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88250" y="4564818"/>
            <a:ext cx="881050" cy="34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98110" y="623775"/>
            <a:ext cx="6747790" cy="4098501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88250" y="4564818"/>
            <a:ext cx="881050" cy="34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19788" y="432713"/>
            <a:ext cx="6504425" cy="4278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88250" y="4564818"/>
            <a:ext cx="881050" cy="34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75050" y="563770"/>
            <a:ext cx="6993899" cy="424798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160" name="Google Shape;160;p18"/>
          <p:cNvCxnSpPr/>
          <p:nvPr/>
        </p:nvCxnSpPr>
        <p:spPr>
          <a:xfrm>
            <a:off x="10349300" y="1509125"/>
            <a:ext cx="664500" cy="664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