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Nuni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Nunito-boldItalic.fntdata"/><Relationship Id="rId9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Nunito-regular.fntdata"/><Relationship Id="rId8" Type="http://schemas.openxmlformats.org/officeDocument/2006/relationships/font" Target="fonts/Nuni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e350a3c999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e350a3c999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Interest Group Methods: Scenario Examples</a:t>
            </a:r>
            <a:endParaRPr b="1"/>
          </a:p>
        </p:txBody>
      </p:sp>
      <p:sp>
        <p:nvSpPr>
          <p:cNvPr id="129" name="Google Shape;129;p13"/>
          <p:cNvSpPr txBox="1"/>
          <p:nvPr>
            <p:ph idx="1" type="body"/>
          </p:nvPr>
        </p:nvSpPr>
        <p:spPr>
          <a:xfrm>
            <a:off x="819150" y="1483900"/>
            <a:ext cx="7505700" cy="3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unito"/>
              <a:buAutoNum type="arabicPeriod"/>
            </a:pPr>
            <a:r>
              <a:rPr lang="en" sz="2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An interest group sends an email to their members encouraging them to vote for a particular candidate (Endorse)</a:t>
            </a:r>
            <a:endParaRPr sz="26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unito"/>
              <a:buAutoNum type="arabicPeriod"/>
            </a:pPr>
            <a:r>
              <a:rPr lang="en" sz="2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Interest group members pass out flyers at an event to raise awareness for their issue (Inform)</a:t>
            </a:r>
            <a:endParaRPr sz="26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unito"/>
              <a:buAutoNum type="arabicPeriod"/>
            </a:pPr>
            <a:r>
              <a:rPr lang="en" sz="2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An interest group holds a fundraiser for a candidate running for office (Donating Money)</a:t>
            </a:r>
            <a:endParaRPr sz="26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