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</p:sldIdLst>
  <p:sldSz cy="5143500" cx="9144000"/>
  <p:notesSz cx="6858000" cy="9144000"/>
  <p:embeddedFontLst>
    <p:embeddedFont>
      <p:font typeface="Nunito"/>
      <p:regular r:id="rId10"/>
      <p:bold r:id="rId11"/>
      <p:italic r:id="rId12"/>
      <p:boldItalic r:id="rId1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Nunito-bold.fntdata"/><Relationship Id="rId10" Type="http://schemas.openxmlformats.org/officeDocument/2006/relationships/font" Target="fonts/Nunito-regular.fntdata"/><Relationship Id="rId13" Type="http://schemas.openxmlformats.org/officeDocument/2006/relationships/font" Target="fonts/Nunito-boldItalic.fntdata"/><Relationship Id="rId12" Type="http://schemas.openxmlformats.org/officeDocument/2006/relationships/font" Target="fonts/Nunito-italic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g1e34f82e644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6" name="Google Shape;126;g1e34f82e644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1e34f82e644_0_13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2" name="Google Shape;132;g1e34f82e644_0_1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g1e34f82e644_0_14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1" name="Google Shape;141;g1e34f82e644_0_14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g1e34f82e644_0_12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8" name="Google Shape;148;g1e34f82e644_0_1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solidFill>
          <a:schemeClr val="accent6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" name="Google Shape;11;p2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" name="Google Shape;12;p2"/>
          <p:cNvSpPr/>
          <p:nvPr/>
        </p:nvSpPr>
        <p:spPr>
          <a:xfrm rot="10800000">
            <a:off x="5058905" y="0"/>
            <a:ext cx="4085100" cy="2052600"/>
          </a:xfrm>
          <a:prstGeom prst="rtTriangl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" name="Google Shape;13;p2"/>
          <p:cNvSpPr/>
          <p:nvPr/>
        </p:nvSpPr>
        <p:spPr>
          <a:xfrm>
            <a:off x="20327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4" name="Google Shape;14;p2"/>
          <p:cNvGrpSpPr/>
          <p:nvPr/>
        </p:nvGrpSpPr>
        <p:grpSpPr>
          <a:xfrm>
            <a:off x="255200" y="592"/>
            <a:ext cx="2250363" cy="1044300"/>
            <a:chOff x="255200" y="592"/>
            <a:chExt cx="2250363" cy="1044300"/>
          </a:xfrm>
        </p:grpSpPr>
        <p:sp>
          <p:nvSpPr>
            <p:cNvPr id="15" name="Google Shape;15;p2"/>
            <p:cNvSpPr/>
            <p:nvPr/>
          </p:nvSpPr>
          <p:spPr>
            <a:xfrm>
              <a:off x="764063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" name="Google Shape;16;p2"/>
            <p:cNvSpPr/>
            <p:nvPr/>
          </p:nvSpPr>
          <p:spPr>
            <a:xfrm>
              <a:off x="509632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" name="Google Shape;17;p2"/>
            <p:cNvSpPr/>
            <p:nvPr/>
          </p:nvSpPr>
          <p:spPr>
            <a:xfrm>
              <a:off x="255200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8" name="Google Shape;18;p2"/>
          <p:cNvGrpSpPr/>
          <p:nvPr/>
        </p:nvGrpSpPr>
        <p:grpSpPr>
          <a:xfrm>
            <a:off x="905395" y="592"/>
            <a:ext cx="2250363" cy="1044300"/>
            <a:chOff x="905395" y="592"/>
            <a:chExt cx="2250363" cy="1044300"/>
          </a:xfrm>
        </p:grpSpPr>
        <p:sp>
          <p:nvSpPr>
            <p:cNvPr id="19" name="Google Shape;19;p2"/>
            <p:cNvSpPr/>
            <p:nvPr/>
          </p:nvSpPr>
          <p:spPr>
            <a:xfrm>
              <a:off x="1414258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" name="Google Shape;20;p2"/>
            <p:cNvSpPr/>
            <p:nvPr/>
          </p:nvSpPr>
          <p:spPr>
            <a:xfrm>
              <a:off x="1159826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" name="Google Shape;21;p2"/>
            <p:cNvSpPr/>
            <p:nvPr/>
          </p:nvSpPr>
          <p:spPr>
            <a:xfrm>
              <a:off x="905395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2" name="Google Shape;22;p2"/>
          <p:cNvGrpSpPr/>
          <p:nvPr/>
        </p:nvGrpSpPr>
        <p:grpSpPr>
          <a:xfrm>
            <a:off x="7057468" y="5088"/>
            <a:ext cx="1851282" cy="752108"/>
            <a:chOff x="6917201" y="0"/>
            <a:chExt cx="2227777" cy="863400"/>
          </a:xfrm>
        </p:grpSpPr>
        <p:sp>
          <p:nvSpPr>
            <p:cNvPr id="23" name="Google Shape;23;p2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" name="Google Shape;24;p2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" name="Google Shape;25;p2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6" name="Google Shape;26;p2"/>
          <p:cNvGrpSpPr/>
          <p:nvPr/>
        </p:nvGrpSpPr>
        <p:grpSpPr>
          <a:xfrm>
            <a:off x="6553032" y="4217852"/>
            <a:ext cx="2389068" cy="925737"/>
            <a:chOff x="6917201" y="0"/>
            <a:chExt cx="2227777" cy="863400"/>
          </a:xfrm>
        </p:grpSpPr>
        <p:sp>
          <p:nvSpPr>
            <p:cNvPr id="27" name="Google Shape;27;p2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" name="Google Shape;28;p2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" name="Google Shape;29;p2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30" name="Google Shape;30;p2"/>
          <p:cNvGrpSpPr/>
          <p:nvPr/>
        </p:nvGrpSpPr>
        <p:grpSpPr>
          <a:xfrm>
            <a:off x="199149" y="4055652"/>
            <a:ext cx="2795414" cy="1083308"/>
            <a:chOff x="6917201" y="0"/>
            <a:chExt cx="2227777" cy="863400"/>
          </a:xfrm>
        </p:grpSpPr>
        <p:sp>
          <p:nvSpPr>
            <p:cNvPr id="31" name="Google Shape;31;p2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" name="Google Shape;32;p2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" name="Google Shape;33;p2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4" name="Google Shape;34;p2"/>
          <p:cNvSpPr txBox="1"/>
          <p:nvPr>
            <p:ph type="ctrTitle"/>
          </p:nvPr>
        </p:nvSpPr>
        <p:spPr>
          <a:xfrm>
            <a:off x="1858703" y="1822833"/>
            <a:ext cx="5361300" cy="1448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2pPr>
            <a:lvl3pPr lvl="2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3pPr>
            <a:lvl4pPr lvl="3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4pPr>
            <a:lvl5pPr lvl="4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5pPr>
            <a:lvl6pPr lvl="5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6pPr>
            <a:lvl7pPr lvl="6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7pPr>
            <a:lvl8pPr lvl="7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8pPr>
            <a:lvl9pPr lvl="8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9pPr>
          </a:lstStyle>
          <a:p/>
        </p:txBody>
      </p:sp>
      <p:sp>
        <p:nvSpPr>
          <p:cNvPr id="35" name="Google Shape;35;p2"/>
          <p:cNvSpPr txBox="1"/>
          <p:nvPr>
            <p:ph idx="1" type="subTitle"/>
          </p:nvPr>
        </p:nvSpPr>
        <p:spPr>
          <a:xfrm>
            <a:off x="1858700" y="3413158"/>
            <a:ext cx="5361300" cy="52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6" name="Google Shape;36;p2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bg>
      <p:bgPr>
        <a:solidFill>
          <a:schemeClr val="accent3"/>
        </a:solidFill>
      </p:bgPr>
    </p:bg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1"/>
          <p:cNvSpPr/>
          <p:nvPr/>
        </p:nvSpPr>
        <p:spPr>
          <a:xfrm flipH="1">
            <a:off x="5569200" y="2834075"/>
            <a:ext cx="3574800" cy="2309400"/>
          </a:xfrm>
          <a:prstGeom prst="rtTriangle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11" name="Google Shape;111;p11"/>
          <p:cNvGrpSpPr/>
          <p:nvPr/>
        </p:nvGrpSpPr>
        <p:grpSpPr>
          <a:xfrm>
            <a:off x="5959222" y="4119576"/>
            <a:ext cx="2520952" cy="1024165"/>
            <a:chOff x="6917201" y="0"/>
            <a:chExt cx="2227777" cy="863400"/>
          </a:xfrm>
        </p:grpSpPr>
        <p:sp>
          <p:nvSpPr>
            <p:cNvPr id="112" name="Google Shape;112;p11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3" name="Google Shape;113;p11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4" name="Google Shape;114;p11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15" name="Google Shape;115;p11"/>
          <p:cNvGrpSpPr/>
          <p:nvPr/>
        </p:nvGrpSpPr>
        <p:grpSpPr>
          <a:xfrm>
            <a:off x="199149" y="2"/>
            <a:ext cx="2795414" cy="1083308"/>
            <a:chOff x="6917201" y="0"/>
            <a:chExt cx="2227777" cy="863400"/>
          </a:xfrm>
        </p:grpSpPr>
        <p:sp>
          <p:nvSpPr>
            <p:cNvPr id="116" name="Google Shape;116;p11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" name="Google Shape;117;p11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8" name="Google Shape;118;p11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19" name="Google Shape;119;p11"/>
          <p:cNvSpPr txBox="1"/>
          <p:nvPr>
            <p:ph hasCustomPrompt="1" type="title"/>
          </p:nvPr>
        </p:nvSpPr>
        <p:spPr>
          <a:xfrm>
            <a:off x="1385850" y="1383850"/>
            <a:ext cx="6372300" cy="1379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20" name="Google Shape;120;p11"/>
          <p:cNvSpPr txBox="1"/>
          <p:nvPr>
            <p:ph idx="1" type="body"/>
          </p:nvPr>
        </p:nvSpPr>
        <p:spPr>
          <a:xfrm>
            <a:off x="1385850" y="2863850"/>
            <a:ext cx="6372300" cy="64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 algn="ctr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 algn="ctr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 algn="ctr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 algn="ctr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 algn="ctr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 algn="ctr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 algn="ctr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 algn="ctr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 algn="ctr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21" name="Google Shape;121;p11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12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chemeClr val="accent3"/>
        </a:solidFill>
      </p:bgPr>
    </p:bg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3"/>
          <p:cNvSpPr/>
          <p:nvPr/>
        </p:nvSpPr>
        <p:spPr>
          <a:xfrm flipH="1">
            <a:off x="4757100" y="2309400"/>
            <a:ext cx="4386900" cy="2834100"/>
          </a:xfrm>
          <a:prstGeom prst="rtTriangle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39" name="Google Shape;39;p3"/>
          <p:cNvGrpSpPr/>
          <p:nvPr/>
        </p:nvGrpSpPr>
        <p:grpSpPr>
          <a:xfrm>
            <a:off x="5594191" y="3961115"/>
            <a:ext cx="2910145" cy="1182340"/>
            <a:chOff x="6917201" y="0"/>
            <a:chExt cx="2227777" cy="863400"/>
          </a:xfrm>
        </p:grpSpPr>
        <p:sp>
          <p:nvSpPr>
            <p:cNvPr id="40" name="Google Shape;40;p3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" name="Google Shape;41;p3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" name="Google Shape;42;p3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43" name="Google Shape;43;p3"/>
          <p:cNvGrpSpPr/>
          <p:nvPr/>
        </p:nvGrpSpPr>
        <p:grpSpPr>
          <a:xfrm>
            <a:off x="199149" y="2"/>
            <a:ext cx="2795414" cy="1083308"/>
            <a:chOff x="6917201" y="0"/>
            <a:chExt cx="2227777" cy="863400"/>
          </a:xfrm>
        </p:grpSpPr>
        <p:sp>
          <p:nvSpPr>
            <p:cNvPr id="44" name="Google Shape;44;p3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" name="Google Shape;45;p3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" name="Google Shape;46;p3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7" name="Google Shape;47;p3"/>
          <p:cNvSpPr txBox="1"/>
          <p:nvPr>
            <p:ph type="title"/>
          </p:nvPr>
        </p:nvSpPr>
        <p:spPr>
          <a:xfrm>
            <a:off x="1888684" y="1746100"/>
            <a:ext cx="5377500" cy="164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48" name="Google Shape;48;p3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bg>
      <p:bgPr>
        <a:solidFill>
          <a:schemeClr val="dk2"/>
        </a:solidFill>
      </p:bgPr>
    </p:bg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4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1" name="Google Shape;51;p4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2" name="Google Shape;52;p4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3" name="Google Shape;53;p4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54" name="Google Shape;54;p4"/>
          <p:cNvSpPr txBox="1"/>
          <p:nvPr>
            <p:ph idx="1" type="body"/>
          </p:nvPr>
        </p:nvSpPr>
        <p:spPr>
          <a:xfrm>
            <a:off x="819150" y="1990725"/>
            <a:ext cx="75057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55" name="Google Shape;55;p4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bg>
      <p:bgPr>
        <a:solidFill>
          <a:schemeClr val="dk2"/>
        </a:solidFill>
      </p:bgPr>
    </p:bg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5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8" name="Google Shape;58;p5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9" name="Google Shape;59;p5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0" name="Google Shape;60;p5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61" name="Google Shape;61;p5"/>
          <p:cNvSpPr txBox="1"/>
          <p:nvPr>
            <p:ph idx="1" type="body"/>
          </p:nvPr>
        </p:nvSpPr>
        <p:spPr>
          <a:xfrm>
            <a:off x="819150" y="1990725"/>
            <a:ext cx="36861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62" name="Google Shape;62;p5"/>
          <p:cNvSpPr txBox="1"/>
          <p:nvPr>
            <p:ph idx="2" type="body"/>
          </p:nvPr>
        </p:nvSpPr>
        <p:spPr>
          <a:xfrm>
            <a:off x="4638675" y="1990725"/>
            <a:ext cx="36861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63" name="Google Shape;63;p5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bg>
      <p:bgPr>
        <a:solidFill>
          <a:schemeClr val="dk2"/>
        </a:solidFill>
      </p:bgPr>
    </p:bg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6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6" name="Google Shape;66;p6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" name="Google Shape;67;p6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8" name="Google Shape;68;p6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69" name="Google Shape;69;p6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bg>
      <p:bgPr>
        <a:solidFill>
          <a:schemeClr val="accent3"/>
        </a:solidFill>
      </p:bgPr>
    </p:bg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7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2" name="Google Shape;72;p7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3" name="Google Shape;73;p7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4" name="Google Shape;74;p7"/>
          <p:cNvSpPr txBox="1"/>
          <p:nvPr>
            <p:ph type="title"/>
          </p:nvPr>
        </p:nvSpPr>
        <p:spPr>
          <a:xfrm>
            <a:off x="819150" y="845600"/>
            <a:ext cx="3709200" cy="1383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75" name="Google Shape;75;p7"/>
          <p:cNvSpPr txBox="1"/>
          <p:nvPr>
            <p:ph idx="1" type="body"/>
          </p:nvPr>
        </p:nvSpPr>
        <p:spPr>
          <a:xfrm>
            <a:off x="830700" y="2319050"/>
            <a:ext cx="3709200" cy="2119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76" name="Google Shape;76;p7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accent1"/>
        </a:solidFill>
      </p:bgPr>
    </p:bg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8"/>
          <p:cNvSpPr/>
          <p:nvPr/>
        </p:nvSpPr>
        <p:spPr>
          <a:xfrm>
            <a:off x="0" y="2823144"/>
            <a:ext cx="7369200" cy="2316900"/>
          </a:xfrm>
          <a:prstGeom prst="rtTriangle">
            <a:avLst/>
          </a:prstGeom>
          <a:solidFill>
            <a:schemeClr val="accent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9" name="Google Shape;79;p8"/>
          <p:cNvSpPr/>
          <p:nvPr/>
        </p:nvSpPr>
        <p:spPr>
          <a:xfrm flipH="1">
            <a:off x="3583210" y="1554113"/>
            <a:ext cx="5560500" cy="35895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80" name="Google Shape;80;p8"/>
          <p:cNvGrpSpPr/>
          <p:nvPr/>
        </p:nvGrpSpPr>
        <p:grpSpPr>
          <a:xfrm>
            <a:off x="255991" y="-118"/>
            <a:ext cx="2251347" cy="1043408"/>
            <a:chOff x="3961956" y="4383950"/>
            <a:chExt cx="1160548" cy="548700"/>
          </a:xfrm>
        </p:grpSpPr>
        <p:sp>
          <p:nvSpPr>
            <p:cNvPr id="81" name="Google Shape;81;p8"/>
            <p:cNvSpPr/>
            <p:nvPr/>
          </p:nvSpPr>
          <p:spPr>
            <a:xfrm>
              <a:off x="4224904" y="4383950"/>
              <a:ext cx="897600" cy="5487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2" name="Google Shape;82;p8"/>
            <p:cNvSpPr/>
            <p:nvPr/>
          </p:nvSpPr>
          <p:spPr>
            <a:xfrm>
              <a:off x="4093430" y="4383950"/>
              <a:ext cx="897600" cy="5487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3" name="Google Shape;83;p8"/>
            <p:cNvSpPr/>
            <p:nvPr/>
          </p:nvSpPr>
          <p:spPr>
            <a:xfrm>
              <a:off x="3961956" y="4383950"/>
              <a:ext cx="897600" cy="5487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84" name="Google Shape;84;p8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85" name="Google Shape;85;p8"/>
          <p:cNvGrpSpPr/>
          <p:nvPr/>
        </p:nvGrpSpPr>
        <p:grpSpPr>
          <a:xfrm>
            <a:off x="34934" y="4522125"/>
            <a:ext cx="1593306" cy="617072"/>
            <a:chOff x="6917201" y="0"/>
            <a:chExt cx="2227777" cy="863400"/>
          </a:xfrm>
        </p:grpSpPr>
        <p:sp>
          <p:nvSpPr>
            <p:cNvPr id="86" name="Google Shape;86;p8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" name="Google Shape;87;p8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8" name="Google Shape;88;p8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89" name="Google Shape;89;p8"/>
          <p:cNvGrpSpPr/>
          <p:nvPr/>
        </p:nvGrpSpPr>
        <p:grpSpPr>
          <a:xfrm>
            <a:off x="5886353" y="1243"/>
            <a:ext cx="3257455" cy="1261514"/>
            <a:chOff x="6917201" y="0"/>
            <a:chExt cx="2227777" cy="863400"/>
          </a:xfrm>
        </p:grpSpPr>
        <p:sp>
          <p:nvSpPr>
            <p:cNvPr id="90" name="Google Shape;90;p8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1" name="Google Shape;91;p8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2" name="Google Shape;92;p8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93" name="Google Shape;93;p8"/>
          <p:cNvSpPr txBox="1"/>
          <p:nvPr>
            <p:ph type="title"/>
          </p:nvPr>
        </p:nvSpPr>
        <p:spPr>
          <a:xfrm>
            <a:off x="1393929" y="1301146"/>
            <a:ext cx="6366900" cy="2539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1pPr>
            <a:lvl2pPr lvl="1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2pPr>
            <a:lvl3pPr lvl="2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3pPr>
            <a:lvl4pPr lvl="3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4pPr>
            <a:lvl5pPr lvl="4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5pPr>
            <a:lvl6pPr lvl="5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6pPr>
            <a:lvl7pPr lvl="6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7pPr>
            <a:lvl8pPr lvl="7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8pPr>
            <a:lvl9pPr lvl="8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9pPr>
          </a:lstStyle>
          <a:p/>
        </p:txBody>
      </p:sp>
      <p:sp>
        <p:nvSpPr>
          <p:cNvPr id="94" name="Google Shape;94;p8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bg>
      <p:bgPr>
        <a:solidFill>
          <a:schemeClr val="dk2"/>
        </a:solidFill>
      </p:bgPr>
    </p:bg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9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7" name="Google Shape;97;p9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8" name="Google Shape;98;p9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9" name="Google Shape;99;p9"/>
          <p:cNvSpPr txBox="1"/>
          <p:nvPr>
            <p:ph type="title"/>
          </p:nvPr>
        </p:nvSpPr>
        <p:spPr>
          <a:xfrm>
            <a:off x="819150" y="845600"/>
            <a:ext cx="6424200" cy="70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100" name="Google Shape;100;p9"/>
          <p:cNvSpPr txBox="1"/>
          <p:nvPr>
            <p:ph idx="1" type="subTitle"/>
          </p:nvPr>
        </p:nvSpPr>
        <p:spPr>
          <a:xfrm>
            <a:off x="819150" y="1550700"/>
            <a:ext cx="58599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01" name="Google Shape;101;p9"/>
          <p:cNvSpPr txBox="1"/>
          <p:nvPr>
            <p:ph idx="2" type="body"/>
          </p:nvPr>
        </p:nvSpPr>
        <p:spPr>
          <a:xfrm>
            <a:off x="819150" y="2467050"/>
            <a:ext cx="5859900" cy="209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02" name="Google Shape;102;p9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bg>
      <p:bgPr>
        <a:solidFill>
          <a:schemeClr val="accent1"/>
        </a:solidFill>
      </p:bgPr>
    </p:bg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0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5" name="Google Shape;105;p10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6" name="Google Shape;106;p10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7" name="Google Shape;107;p10"/>
          <p:cNvSpPr txBox="1"/>
          <p:nvPr>
            <p:ph idx="1" type="body"/>
          </p:nvPr>
        </p:nvSpPr>
        <p:spPr>
          <a:xfrm>
            <a:off x="328025" y="4163500"/>
            <a:ext cx="7415100" cy="605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</a:lstStyle>
          <a:p/>
        </p:txBody>
      </p:sp>
      <p:sp>
        <p:nvSpPr>
          <p:cNvPr id="108" name="Google Shape;108;p10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hift">
    <p:bg>
      <p:bgPr>
        <a:solidFill>
          <a:schemeClr val="dk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39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Calibri"/>
              <a:buChar char="●"/>
              <a:defRPr sz="13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9845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○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9845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■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9845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●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9845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○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9845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■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9845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●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9845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○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9845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■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lvl="1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lvl="2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lvl="3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lvl="4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lvl="5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lvl="6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lvl="7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lvl="8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hyperlink" Target="https://constitution.congress.gov/constitution/amendment-1/" TargetMode="External"/><Relationship Id="rId4" Type="http://schemas.openxmlformats.org/officeDocument/2006/relationships/hyperlink" Target="https://www.uscourts.gov/about-federal-courts/educational-resources/about-educational-outreach/activity-resources/what-does#:~:text=Among%20other%20cherished%20values%2C%20the%20First%20Amendment%20protects%20freedom%20of%20speech.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13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First Amendment to the U.S. Constitution</a:t>
            </a:r>
            <a:endParaRPr/>
          </a:p>
        </p:txBody>
      </p:sp>
      <p:sp>
        <p:nvSpPr>
          <p:cNvPr id="129" name="Google Shape;129;p13"/>
          <p:cNvSpPr txBox="1"/>
          <p:nvPr>
            <p:ph idx="1" type="body"/>
          </p:nvPr>
        </p:nvSpPr>
        <p:spPr>
          <a:xfrm>
            <a:off x="819150" y="1990725"/>
            <a:ext cx="75057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1200"/>
              </a:spcAft>
              <a:buNone/>
            </a:pPr>
            <a:r>
              <a:rPr lang="en" sz="1950">
                <a:solidFill>
                  <a:srgbClr val="000000"/>
                </a:solidFill>
                <a:highlight>
                  <a:srgbClr val="FFFF00"/>
                </a:highlight>
                <a:latin typeface="Georgia"/>
                <a:ea typeface="Georgia"/>
                <a:cs typeface="Georgia"/>
                <a:sym typeface="Georgia"/>
              </a:rPr>
              <a:t>Congress shall make no law</a:t>
            </a:r>
            <a:r>
              <a:rPr lang="en" sz="1950">
                <a:solidFill>
                  <a:srgbClr val="000000"/>
                </a:solidFill>
                <a:highlight>
                  <a:srgbClr val="FFFFFF"/>
                </a:highlight>
                <a:latin typeface="Georgia"/>
                <a:ea typeface="Georgia"/>
                <a:cs typeface="Georgia"/>
                <a:sym typeface="Georgia"/>
              </a:rPr>
              <a:t> respecting an establishment of religion, or </a:t>
            </a:r>
            <a:r>
              <a:rPr lang="en" sz="1950">
                <a:solidFill>
                  <a:srgbClr val="000000"/>
                </a:solidFill>
                <a:highlight>
                  <a:srgbClr val="FFFF00"/>
                </a:highlight>
                <a:latin typeface="Georgia"/>
                <a:ea typeface="Georgia"/>
                <a:cs typeface="Georgia"/>
                <a:sym typeface="Georgia"/>
              </a:rPr>
              <a:t>prohibiting the free exercise thereof; or abridging the freedom of speech, or of the press; or the right of the people peaceably to assemble, and to petition the Government for a redress of grievances.</a:t>
            </a:r>
            <a:endParaRPr sz="1900">
              <a:highlight>
                <a:srgbClr val="FFFF00"/>
              </a:highligh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14"/>
          <p:cNvSpPr txBox="1"/>
          <p:nvPr>
            <p:ph idx="1" type="body"/>
          </p:nvPr>
        </p:nvSpPr>
        <p:spPr>
          <a:xfrm>
            <a:off x="819150" y="1363525"/>
            <a:ext cx="3686100" cy="3075300"/>
          </a:xfrm>
          <a:prstGeom prst="rect">
            <a:avLst/>
          </a:prstGeom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You may peacefully assemble to share your public opinion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You may have your opinions published in all forms of media (as long as they are not </a:t>
            </a:r>
            <a:r>
              <a:rPr lang="en"/>
              <a:t>copyrighted or defamatory)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You may voice your opinions (as long as they are not defamatory)</a:t>
            </a:r>
            <a:endParaRPr/>
          </a:p>
        </p:txBody>
      </p:sp>
      <p:sp>
        <p:nvSpPr>
          <p:cNvPr id="135" name="Google Shape;135;p14"/>
          <p:cNvSpPr txBox="1"/>
          <p:nvPr>
            <p:ph idx="2" type="body"/>
          </p:nvPr>
        </p:nvSpPr>
        <p:spPr>
          <a:xfrm>
            <a:off x="4638675" y="1363425"/>
            <a:ext cx="3686100" cy="3075300"/>
          </a:xfrm>
          <a:prstGeom prst="rect">
            <a:avLst/>
          </a:prstGeom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Use your speech to incite imminent lawless action </a:t>
            </a:r>
            <a:r>
              <a:rPr i="1" lang="en"/>
              <a:t>(Brandenburg v. Ohio 1969)</a:t>
            </a:r>
            <a:endParaRPr i="1"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Use your press freedom to make and give out </a:t>
            </a:r>
            <a:r>
              <a:rPr lang="en"/>
              <a:t>inappropriate</a:t>
            </a:r>
            <a:r>
              <a:rPr lang="en"/>
              <a:t> materials </a:t>
            </a:r>
            <a:r>
              <a:rPr i="1" lang="en"/>
              <a:t>(Roth v. United States 1957) </a:t>
            </a:r>
            <a:endParaRPr i="1"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Use your assembly freedom to harm people/places/things </a:t>
            </a:r>
            <a:endParaRPr/>
          </a:p>
        </p:txBody>
      </p:sp>
      <p:sp>
        <p:nvSpPr>
          <p:cNvPr id="136" name="Google Shape;136;p14"/>
          <p:cNvSpPr txBox="1"/>
          <p:nvPr>
            <p:ph idx="1" type="body"/>
          </p:nvPr>
        </p:nvSpPr>
        <p:spPr>
          <a:xfrm>
            <a:off x="819150" y="668425"/>
            <a:ext cx="3686100" cy="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1200"/>
              </a:spcAft>
              <a:buNone/>
            </a:pPr>
            <a:r>
              <a:rPr b="1" lang="en" sz="2400" u="sng"/>
              <a:t>What It Does Mean</a:t>
            </a:r>
            <a:endParaRPr b="1" sz="2400" u="sng"/>
          </a:p>
        </p:txBody>
      </p:sp>
      <p:sp>
        <p:nvSpPr>
          <p:cNvPr id="137" name="Google Shape;137;p14"/>
          <p:cNvSpPr txBox="1"/>
          <p:nvPr>
            <p:ph idx="1" type="body"/>
          </p:nvPr>
        </p:nvSpPr>
        <p:spPr>
          <a:xfrm>
            <a:off x="4728075" y="668425"/>
            <a:ext cx="3686100" cy="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1200"/>
              </a:spcAft>
              <a:buNone/>
            </a:pPr>
            <a:r>
              <a:rPr b="1" lang="en" sz="2400" u="sng"/>
              <a:t>What It Doesn’t Mean</a:t>
            </a:r>
            <a:endParaRPr b="1" sz="2400" u="sng"/>
          </a:p>
        </p:txBody>
      </p:sp>
      <p:sp>
        <p:nvSpPr>
          <p:cNvPr id="138" name="Google Shape;138;p14"/>
          <p:cNvSpPr txBox="1"/>
          <p:nvPr/>
        </p:nvSpPr>
        <p:spPr>
          <a:xfrm>
            <a:off x="626400" y="4622975"/>
            <a:ext cx="7657800" cy="32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latin typeface="Calibri"/>
                <a:ea typeface="Calibri"/>
                <a:cs typeface="Calibri"/>
                <a:sym typeface="Calibri"/>
              </a:rPr>
              <a:t>Adapted from U.S. Courts.</a:t>
            </a:r>
            <a:endParaRPr sz="9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15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Positive Ways for Citizens to be Involved in </a:t>
            </a:r>
            <a:r>
              <a:rPr b="1" lang="en"/>
              <a:t>Monitoring and/or Influencing</a:t>
            </a:r>
            <a:r>
              <a:rPr lang="en"/>
              <a:t> the Government</a:t>
            </a:r>
            <a:endParaRPr/>
          </a:p>
        </p:txBody>
      </p:sp>
      <p:sp>
        <p:nvSpPr>
          <p:cNvPr id="144" name="Google Shape;144;p15"/>
          <p:cNvSpPr txBox="1"/>
          <p:nvPr>
            <p:ph idx="1" type="body"/>
          </p:nvPr>
        </p:nvSpPr>
        <p:spPr>
          <a:xfrm>
            <a:off x="819150" y="1990725"/>
            <a:ext cx="75057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Attend civic/public meetings (school board, county commission meetings, etc.)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Peacefully protest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Petition the government (write letters to representatives to seek help/reform or address an issue)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Run for office 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Vote </a:t>
            </a:r>
            <a:endParaRPr sz="1800"/>
          </a:p>
        </p:txBody>
      </p:sp>
      <p:pic>
        <p:nvPicPr>
          <p:cNvPr id="145" name="Google Shape;145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83800" y="4566875"/>
            <a:ext cx="721025" cy="281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16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Sources</a:t>
            </a:r>
            <a:endParaRPr/>
          </a:p>
        </p:txBody>
      </p:sp>
      <p:sp>
        <p:nvSpPr>
          <p:cNvPr id="151" name="Google Shape;151;p16"/>
          <p:cNvSpPr txBox="1"/>
          <p:nvPr>
            <p:ph idx="1" type="body"/>
          </p:nvPr>
        </p:nvSpPr>
        <p:spPr>
          <a:xfrm>
            <a:off x="819150" y="1990725"/>
            <a:ext cx="75057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u="sng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3"/>
              </a:rPr>
              <a:t>https://constitution.congress.gov/constitution/amendment-1/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100" u="sng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4"/>
              </a:rPr>
              <a:t>https://www.uscourts.gov/about-federal-courts/educational-resources/about-educational-outreach/activity-resources/what-does#:~:text=Among%20other%20cherished%20values%2C%20the%20First%20Amendment%20protects%20freedom%20of%20speech.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hift">
  <a:themeElements>
    <a:clrScheme name="Shift">
      <a:dk1>
        <a:srgbClr val="FFFFFF"/>
      </a:dk1>
      <a:lt1>
        <a:srgbClr val="AF7B51"/>
      </a:lt1>
      <a:dk2>
        <a:srgbClr val="233A44"/>
      </a:dk2>
      <a:lt2>
        <a:srgbClr val="D9D9D9"/>
      </a:lt2>
      <a:accent1>
        <a:srgbClr val="00796B"/>
      </a:accent1>
      <a:accent2>
        <a:srgbClr val="D9563F"/>
      </a:accent2>
      <a:accent3>
        <a:srgbClr val="C4A15A"/>
      </a:accent3>
      <a:accent4>
        <a:srgbClr val="14F597"/>
      </a:accent4>
      <a:accent5>
        <a:srgbClr val="3D4594"/>
      </a:accent5>
      <a:accent6>
        <a:srgbClr val="163EF5"/>
      </a:accent6>
      <a:hlink>
        <a:srgbClr val="3D4594"/>
      </a:hlink>
      <a:folHlink>
        <a:srgbClr val="3D4594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