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embeddedFontLst>
    <p:embeddedFont>
      <p:font typeface="Permanent Marker"/>
      <p:regular r:id="rId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PermanentMark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af94561fd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af94561fd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Joe Cool is not eligible to seek election for the office of president due to his age (despite meeting other </a:t>
            </a:r>
            <a:r>
              <a:rPr lang="en"/>
              <a:t>criteria</a:t>
            </a:r>
            <a:r>
              <a:rPr lang="en"/>
              <a:t>)</a:t>
            </a:r>
            <a:endParaRPr/>
          </a:p>
          <a:p>
            <a:pPr indent="0" lvl="0" marL="0" rtl="0" algn="l">
              <a:spcBef>
                <a:spcPts val="0"/>
              </a:spcBef>
              <a:spcAft>
                <a:spcPts val="0"/>
              </a:spcAft>
              <a:buNone/>
            </a:pPr>
            <a:r>
              <a:rPr lang="en"/>
              <a:t>Helena Smith does meet all criteria (you must be at least 30 to be a U.S. Senator and since she has been one for 18 years, she exceeds the 35 year old age minimum for president)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jp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latin typeface="Impact"/>
                <a:ea typeface="Impact"/>
                <a:cs typeface="Impact"/>
                <a:sym typeface="Impact"/>
              </a:rPr>
              <a:t>President</a:t>
            </a:r>
            <a:endParaRPr>
              <a:latin typeface="Impact"/>
              <a:ea typeface="Impact"/>
              <a:cs typeface="Impact"/>
              <a:sym typeface="Impact"/>
            </a:endParaRPr>
          </a:p>
        </p:txBody>
      </p:sp>
      <p:pic>
        <p:nvPicPr>
          <p:cNvPr id="55" name="Google Shape;55;p13"/>
          <p:cNvPicPr preferRelativeResize="0"/>
          <p:nvPr/>
        </p:nvPicPr>
        <p:blipFill>
          <a:blip r:embed="rId3">
            <a:alphaModFix/>
          </a:blip>
          <a:stretch>
            <a:fillRect/>
          </a:stretch>
        </p:blipFill>
        <p:spPr>
          <a:xfrm>
            <a:off x="7795874" y="4596599"/>
            <a:ext cx="1348126" cy="523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9" name="Shape 59"/>
        <p:cNvGrpSpPr/>
        <p:nvPr/>
      </p:nvGrpSpPr>
      <p:grpSpPr>
        <a:xfrm>
          <a:off x="0" y="0"/>
          <a:ext cx="0" cy="0"/>
          <a:chOff x="0" y="0"/>
          <a:chExt cx="0" cy="0"/>
        </a:xfrm>
      </p:grpSpPr>
      <p:sp>
        <p:nvSpPr>
          <p:cNvPr id="60" name="Google Shape;60;p14"/>
          <p:cNvSpPr txBox="1"/>
          <p:nvPr/>
        </p:nvSpPr>
        <p:spPr>
          <a:xfrm>
            <a:off x="514350" y="2811175"/>
            <a:ext cx="83250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latin typeface="Permanent Marker"/>
                <a:ea typeface="Permanent Marker"/>
                <a:cs typeface="Permanent Marker"/>
                <a:sym typeface="Permanent Marker"/>
              </a:rPr>
              <a:t>Helena Smith has been a U. S. Senator from Utah for 18 years. She was born in Helena, Montana, where her parents got her name. Even though they were both originally Canadian, they were naturalized Citizens of the US prior to her birth. They loved that she was born an American and decided to give her the name of her birth city. </a:t>
            </a:r>
            <a:endParaRPr sz="2000">
              <a:latin typeface="Permanent Marker"/>
              <a:ea typeface="Permanent Marker"/>
              <a:cs typeface="Permanent Marker"/>
              <a:sym typeface="Permanent Marker"/>
            </a:endParaRPr>
          </a:p>
        </p:txBody>
      </p:sp>
      <p:sp>
        <p:nvSpPr>
          <p:cNvPr id="61" name="Google Shape;61;p14"/>
          <p:cNvSpPr txBox="1"/>
          <p:nvPr/>
        </p:nvSpPr>
        <p:spPr>
          <a:xfrm>
            <a:off x="514350" y="688350"/>
            <a:ext cx="83250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latin typeface="Permanent Marker"/>
                <a:ea typeface="Permanent Marker"/>
                <a:cs typeface="Permanent Marker"/>
                <a:sym typeface="Permanent Marker"/>
              </a:rPr>
              <a:t>Joe Cool was born in Camden, NJ. His parents were school teachers in New Jersey when he was born. Joe grew up in New Jersey until he went to college. He went to college at the University of South Florida and Stetson University for law school. He is only 32, he is very knowledgeable about politics. </a:t>
            </a:r>
            <a:r>
              <a:rPr lang="en" sz="2000">
                <a:latin typeface="Permanent Marker"/>
                <a:ea typeface="Permanent Marker"/>
                <a:cs typeface="Permanent Marker"/>
                <a:sym typeface="Permanent Marker"/>
              </a:rPr>
              <a:t> </a:t>
            </a:r>
            <a:endParaRPr sz="2000">
              <a:latin typeface="Permanent Marker"/>
              <a:ea typeface="Permanent Marker"/>
              <a:cs typeface="Permanent Marker"/>
              <a:sym typeface="Permanent Marker"/>
            </a:endParaRPr>
          </a:p>
        </p:txBody>
      </p:sp>
      <p:sp>
        <p:nvSpPr>
          <p:cNvPr id="62" name="Google Shape;62;p14"/>
          <p:cNvSpPr txBox="1"/>
          <p:nvPr/>
        </p:nvSpPr>
        <p:spPr>
          <a:xfrm>
            <a:off x="590550" y="57150"/>
            <a:ext cx="7563000" cy="63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900">
                <a:latin typeface="Impact"/>
                <a:ea typeface="Impact"/>
                <a:cs typeface="Impact"/>
                <a:sym typeface="Impact"/>
              </a:rPr>
              <a:t>Who can run?</a:t>
            </a:r>
            <a:endParaRPr sz="2900">
              <a:latin typeface="Impact"/>
              <a:ea typeface="Impact"/>
              <a:cs typeface="Impact"/>
              <a:sym typeface="Impact"/>
            </a:endParaRPr>
          </a:p>
        </p:txBody>
      </p:sp>
      <p:pic>
        <p:nvPicPr>
          <p:cNvPr id="63" name="Google Shape;63;p14"/>
          <p:cNvPicPr preferRelativeResize="0"/>
          <p:nvPr/>
        </p:nvPicPr>
        <p:blipFill>
          <a:blip r:embed="rId4">
            <a:alphaModFix/>
          </a:blip>
          <a:stretch>
            <a:fillRect/>
          </a:stretch>
        </p:blipFill>
        <p:spPr>
          <a:xfrm>
            <a:off x="7795874" y="4596599"/>
            <a:ext cx="1348126" cy="523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