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Average"/>
      <p:regular r:id="rId7"/>
    </p:embeddedFont>
    <p:embeddedFont>
      <p:font typeface="Oswald"/>
      <p:regular r:id="rId8"/>
      <p:bold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Oswa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Average-regular.fntdata"/><Relationship Id="rId8" Type="http://schemas.openxmlformats.org/officeDocument/2006/relationships/font" Target="fonts/Oswal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b="0" i="0" sz="18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b="0" i="0" sz="14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1117326" y="273600"/>
            <a:ext cx="72363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7971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Excerpt from Article II of the U.S Constitution</a:t>
            </a:r>
            <a:endParaRPr b="1" sz="9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11700" y="3073700"/>
            <a:ext cx="8520600" cy="18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 Person except a natural born Citizen, or a Citizen of the United States, at the time of the Adoption of this Constitution, shall be eligible to the Office of_________; neither shall any person be eligible to that Office who shall not have attained to the Age of thirty five Years, and been fourteen Years a Resident within the United States.</a:t>
            </a:r>
            <a:endParaRPr sz="3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