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Raleway"/>
      <p:regular r:id="rId7"/>
      <p:bold r:id="rId8"/>
      <p:italic r:id="rId9"/>
      <p:boldItalic r:id="rId10"/>
    </p:embeddedFont>
    <p:embeddedFont>
      <p:font typeface="Lobster"/>
      <p:regular r:id="rId11"/>
    </p:embeddedFont>
    <p:embeddedFont>
      <p:font typeface="Lato"/>
      <p:regular r:id="rId12"/>
      <p:bold r:id="rId13"/>
      <p:italic r:id="rId14"/>
      <p:boldItalic r:id="rId15"/>
    </p:embeddedFont>
    <p:embeddedFont>
      <p:font typeface="Old Standard TT"/>
      <p:regular r:id="rId16"/>
      <p:bold r:id="rId17"/>
      <p: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Lobster-regular.fntdata"/><Relationship Id="rId10" Type="http://schemas.openxmlformats.org/officeDocument/2006/relationships/font" Target="fonts/Raleway-boldItalic.fntdata"/><Relationship Id="rId13" Type="http://schemas.openxmlformats.org/officeDocument/2006/relationships/font" Target="fonts/Lato-bold.fntdata"/><Relationship Id="rId12" Type="http://schemas.openxmlformats.org/officeDocument/2006/relationships/font" Target="fonts/Lato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Raleway-italic.fntdata"/><Relationship Id="rId15" Type="http://schemas.openxmlformats.org/officeDocument/2006/relationships/font" Target="fonts/Lato-boldItalic.fntdata"/><Relationship Id="rId14" Type="http://schemas.openxmlformats.org/officeDocument/2006/relationships/font" Target="fonts/Lato-italic.fntdata"/><Relationship Id="rId17" Type="http://schemas.openxmlformats.org/officeDocument/2006/relationships/font" Target="fonts/OldStandardTT-bold.fntdata"/><Relationship Id="rId16" Type="http://schemas.openxmlformats.org/officeDocument/2006/relationships/font" Target="fonts/OldStandardTT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font" Target="fonts/OldStandardTT-italic.fntdata"/><Relationship Id="rId7" Type="http://schemas.openxmlformats.org/officeDocument/2006/relationships/font" Target="fonts/Raleway-regular.fntdata"/><Relationship Id="rId8" Type="http://schemas.openxmlformats.org/officeDocument/2006/relationships/font" Target="fonts/Raleway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img.freepik.com/free-vector/group-discussion-concept-illustration_114360-8522.jpg?w=1060&amp;t=st=1686235940~exp=1686236540~hmac=0ee9527a7366cd2e74b0a9d39b105992d816a45f2bc1c820fcfb8d63465fe8cb" TargetMode="External"/><Relationship Id="rId3" Type="http://schemas.openxmlformats.org/officeDocument/2006/relationships/hyperlink" Target="https://www.freepikcompany.com/legal?_gl=1*17p3hjv*fp_ga*NjI4NDc0NTUyLjE2ODIwMTA0NjU.*fp_ga_QWX66025LC*MTY4NjIzNTc0NC4yMC4xLjE2ODYyMzU5NDAuMzMuMC4w*_ga*NjI4NDc0NTUyLjE2ODIwMTA0NjU.*_ga_18B6QPTJPC*MTY4NjIzNTc0NC4yMC4xLjE2ODYyMzU5NDAuMzMuMC4w#nav-freepik-license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1e3ce7f60f1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1e3ce7f60f1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Image Credit: “</a:t>
            </a:r>
            <a:r>
              <a:rPr lang="en" u="sng">
                <a:solidFill>
                  <a:schemeClr val="hlink"/>
                </a:solidFill>
                <a:hlinkClick r:id="rId2"/>
              </a:rPr>
              <a:t>vector group discussion concept illustration</a:t>
            </a:r>
            <a:r>
              <a:rPr lang="en"/>
              <a:t>” by storyset is licensed under the </a:t>
            </a:r>
            <a:r>
              <a:rPr lang="en" u="sng">
                <a:solidFill>
                  <a:schemeClr val="hlink"/>
                </a:solidFill>
                <a:hlinkClick r:id="rId3"/>
              </a:rPr>
              <a:t>Freepik license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100"/>
            <a:ext cx="9144000" cy="1711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1" name="Google Shape;11;p2"/>
          <p:cNvCxnSpPr/>
          <p:nvPr/>
        </p:nvCxnSpPr>
        <p:spPr>
          <a:xfrm>
            <a:off x="641934" y="3597500"/>
            <a:ext cx="3903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" name="Google Shape;12;p2"/>
          <p:cNvSpPr txBox="1"/>
          <p:nvPr>
            <p:ph type="ctr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512700" y="3840639"/>
            <a:ext cx="8118600" cy="78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1039650"/>
            <a:ext cx="8520600" cy="2106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Google Shape;16;p3"/>
          <p:cNvCxnSpPr/>
          <p:nvPr/>
        </p:nvCxnSpPr>
        <p:spPr>
          <a:xfrm>
            <a:off x="641934" y="3597500"/>
            <a:ext cx="390300" cy="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7" name="Google Shape;17;p3"/>
          <p:cNvSpPr txBox="1"/>
          <p:nvPr>
            <p:ph type="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" type="body"/>
          </p:nvPr>
        </p:nvSpPr>
        <p:spPr>
          <a:xfrm>
            <a:off x="311700" y="1171675"/>
            <a:ext cx="39999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2" type="body"/>
          </p:nvPr>
        </p:nvSpPr>
        <p:spPr>
          <a:xfrm>
            <a:off x="4832400" y="1171675"/>
            <a:ext cx="39999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" name="Google Shape;34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type="title"/>
          </p:nvPr>
        </p:nvSpPr>
        <p:spPr>
          <a:xfrm>
            <a:off x="490250" y="526350"/>
            <a:ext cx="56040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38" name="Google Shape;38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1" name="Google Shape;41;p9"/>
          <p:cNvCxnSpPr/>
          <p:nvPr/>
        </p:nvCxnSpPr>
        <p:spPr>
          <a:xfrm>
            <a:off x="5029675" y="4495500"/>
            <a:ext cx="6864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2" name="Google Shape;42;p9"/>
          <p:cNvSpPr txBox="1"/>
          <p:nvPr>
            <p:ph type="title"/>
          </p:nvPr>
        </p:nvSpPr>
        <p:spPr>
          <a:xfrm>
            <a:off x="265500" y="1382350"/>
            <a:ext cx="4045200" cy="133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3" name="Google Shape;43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4" name="Google Shape;44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8" name="Google Shape;48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paperback">
    <p:bg>
      <p:bgPr>
        <a:solidFill>
          <a:schemeClr val="accen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ld Standard TT"/>
              <a:buChar char="●"/>
              <a:defRPr sz="18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●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●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/>
        </p:nvSpPr>
        <p:spPr>
          <a:xfrm>
            <a:off x="245325" y="16700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latin typeface="Raleway"/>
                <a:ea typeface="Raleway"/>
                <a:cs typeface="Raleway"/>
                <a:sym typeface="Raleway"/>
              </a:rPr>
              <a:t>Group Share Directions</a:t>
            </a:r>
            <a:endParaRPr b="1" sz="3000">
              <a:solidFill>
                <a:srgbClr val="000000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45325" y="1032123"/>
            <a:ext cx="6321600" cy="374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70522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F46524"/>
              </a:buClr>
              <a:buSzPts val="2235"/>
              <a:buFont typeface="Times New Roman"/>
              <a:buAutoNum type="arabicPeriod"/>
            </a:pPr>
            <a:r>
              <a:rPr lang="en" sz="2235">
                <a:solidFill>
                  <a:srgbClr val="F4652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Sit in a circle with your group of four</a:t>
            </a:r>
            <a:endParaRPr sz="2235">
              <a:solidFill>
                <a:srgbClr val="F4652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70522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F46524"/>
              </a:buClr>
              <a:buSzPts val="2235"/>
              <a:buFont typeface="Times New Roman"/>
              <a:buAutoNum type="arabicPeriod"/>
            </a:pPr>
            <a:r>
              <a:rPr lang="en" sz="2235">
                <a:solidFill>
                  <a:srgbClr val="F4652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Read the following question:</a:t>
            </a:r>
            <a:endParaRPr sz="2235">
              <a:solidFill>
                <a:srgbClr val="F4652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t/>
            </a:r>
            <a:endParaRPr sz="2235">
              <a:solidFill>
                <a:srgbClr val="F4652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en" sz="2142">
                <a:latin typeface="Lobster"/>
                <a:ea typeface="Lobster"/>
                <a:cs typeface="Lobster"/>
                <a:sym typeface="Lobster"/>
              </a:rPr>
              <a:t>Why vote?  How can voting (or not voting) impact the life of a citizen?</a:t>
            </a:r>
            <a:endParaRPr sz="2142">
              <a:latin typeface="Lobster"/>
              <a:ea typeface="Lobster"/>
              <a:cs typeface="Lobster"/>
              <a:sym typeface="Lobster"/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t/>
            </a:r>
            <a:endParaRPr sz="2235">
              <a:solidFill>
                <a:srgbClr val="F4652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70522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F46524"/>
              </a:buClr>
              <a:buSzPts val="2235"/>
              <a:buFont typeface="Times New Roman"/>
              <a:buAutoNum type="arabicPeriod"/>
            </a:pPr>
            <a:r>
              <a:rPr lang="en" sz="2235">
                <a:solidFill>
                  <a:srgbClr val="F4652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Work with your group to brainstorm responses to the question. Allow one person to share, then move to the next person. </a:t>
            </a:r>
            <a:endParaRPr sz="2235">
              <a:solidFill>
                <a:srgbClr val="F4652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70522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F46524"/>
              </a:buClr>
              <a:buSzPts val="2235"/>
              <a:buFont typeface="Times New Roman"/>
              <a:buAutoNum type="arabicPeriod"/>
            </a:pPr>
            <a:r>
              <a:rPr lang="en" sz="2235">
                <a:solidFill>
                  <a:srgbClr val="F4652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Continue brainstorming until the timer goes off. </a:t>
            </a:r>
            <a:endParaRPr sz="279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61" name="Google Shape;61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56945" y="404075"/>
            <a:ext cx="3111850" cy="20726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Paperback">
  <a:themeElements>
    <a:clrScheme name="Paperback">
      <a:dk1>
        <a:srgbClr val="000000"/>
      </a:dk1>
      <a:lt1>
        <a:srgbClr val="FFFFFF"/>
      </a:lt1>
      <a:dk2>
        <a:srgbClr val="00695C"/>
      </a:dk2>
      <a:lt2>
        <a:srgbClr val="26A69A"/>
      </a:lt2>
      <a:accent1>
        <a:srgbClr val="FFFBF0"/>
      </a:accent1>
      <a:accent2>
        <a:srgbClr val="B7B7B7"/>
      </a:accent2>
      <a:accent3>
        <a:srgbClr val="FB8C00"/>
      </a:accent3>
      <a:accent4>
        <a:srgbClr val="80CBC4"/>
      </a:accent4>
      <a:accent5>
        <a:srgbClr val="AF4345"/>
      </a:accent5>
      <a:accent6>
        <a:srgbClr val="F58F8F"/>
      </a:accent6>
      <a:hlink>
        <a:srgbClr val="AF4345"/>
      </a:hlink>
      <a:folHlink>
        <a:srgbClr val="AF434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