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Amatic SC"/>
      <p:regular r:id="rId7"/>
      <p:bold r:id="rId8"/>
    </p:embeddedFont>
    <p:embeddedFont>
      <p:font typeface="Source Code Pro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SourceCodePro-italic.fntdata"/><Relationship Id="rId10" Type="http://schemas.openxmlformats.org/officeDocument/2006/relationships/font" Target="fonts/SourceCodePro-bold.fntdata"/><Relationship Id="rId12" Type="http://schemas.openxmlformats.org/officeDocument/2006/relationships/font" Target="fonts/SourceCodePr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SourceCodePr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AmaticSC-regular.fntdata"/><Relationship Id="rId8" Type="http://schemas.openxmlformats.org/officeDocument/2006/relationships/font" Target="fonts/AmaticSC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cdn.pixabay.com/photo/2017/05/12/08/46/team-2306528_1280.jpg" TargetMode="External"/><Relationship Id="rId3" Type="http://schemas.openxmlformats.org/officeDocument/2006/relationships/hyperlink" Target="https://pixabay.com/service/terms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“</a:t>
            </a:r>
            <a:r>
              <a:rPr lang="en" u="sng">
                <a:solidFill>
                  <a:schemeClr val="hlink"/>
                </a:solidFill>
                <a:hlinkClick r:id="rId2"/>
              </a:rPr>
              <a:t>Team, Colleagues, People image</a:t>
            </a:r>
            <a:r>
              <a:rPr lang="en"/>
              <a:t>” by Peggy_Macro is licensed under the </a:t>
            </a:r>
            <a:r>
              <a:rPr lang="en" u="sng">
                <a:solidFill>
                  <a:schemeClr val="hlink"/>
                </a:solidFill>
                <a:hlinkClick r:id="rId3"/>
              </a:rPr>
              <a:t>Pixabay license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AUTOLAYOUT_2">
    <p:bg>
      <p:bgPr>
        <a:solidFill>
          <a:srgbClr val="FFFFFF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424E5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4" name="Google Shape;54;p13"/>
          <p:cNvCxnSpPr/>
          <p:nvPr/>
        </p:nvCxnSpPr>
        <p:spPr>
          <a:xfrm>
            <a:off x="311700" y="312013"/>
            <a:ext cx="670500" cy="670200"/>
          </a:xfrm>
          <a:prstGeom prst="straightConnector1">
            <a:avLst/>
          </a:prstGeom>
          <a:noFill/>
          <a:ln cap="flat" cmpd="sng" w="9525">
            <a:solidFill>
              <a:srgbClr val="F6F2D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5" name="Google Shape;55;p13"/>
          <p:cNvSpPr txBox="1"/>
          <p:nvPr>
            <p:ph type="title"/>
          </p:nvPr>
        </p:nvSpPr>
        <p:spPr>
          <a:xfrm>
            <a:off x="311700" y="1153900"/>
            <a:ext cx="2655000" cy="858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311700" y="2022050"/>
            <a:ext cx="2655000" cy="29283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21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6F2D2"/>
              </a:buClr>
              <a:buSzPts val="1000"/>
              <a:buChar char="●"/>
              <a:defRPr sz="1000">
                <a:solidFill>
                  <a:srgbClr val="F6F2D2"/>
                </a:solidFill>
              </a:defRPr>
            </a:lvl1pPr>
            <a:lvl2pPr indent="-2921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6F2D2"/>
              </a:buClr>
              <a:buSzPts val="1000"/>
              <a:buChar char="○"/>
              <a:defRPr sz="1000">
                <a:solidFill>
                  <a:srgbClr val="F6F2D2"/>
                </a:solidFill>
              </a:defRPr>
            </a:lvl2pPr>
            <a:lvl3pPr indent="-2921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6F2D2"/>
              </a:buClr>
              <a:buSzPts val="1000"/>
              <a:buChar char="■"/>
              <a:defRPr sz="1000">
                <a:solidFill>
                  <a:srgbClr val="F6F2D2"/>
                </a:solidFill>
              </a:defRPr>
            </a:lvl3pPr>
            <a:lvl4pPr indent="-2921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6F2D2"/>
              </a:buClr>
              <a:buSzPts val="1000"/>
              <a:buChar char="●"/>
              <a:defRPr sz="1000">
                <a:solidFill>
                  <a:srgbClr val="F6F2D2"/>
                </a:solidFill>
              </a:defRPr>
            </a:lvl4pPr>
            <a:lvl5pPr indent="-2921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6F2D2"/>
              </a:buClr>
              <a:buSzPts val="1000"/>
              <a:buChar char="○"/>
              <a:defRPr sz="1000">
                <a:solidFill>
                  <a:srgbClr val="F6F2D2"/>
                </a:solidFill>
              </a:defRPr>
            </a:lvl5pPr>
            <a:lvl6pPr indent="-2921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6F2D2"/>
              </a:buClr>
              <a:buSzPts val="1000"/>
              <a:buChar char="■"/>
              <a:defRPr sz="1000">
                <a:solidFill>
                  <a:srgbClr val="F6F2D2"/>
                </a:solidFill>
              </a:defRPr>
            </a:lvl6pPr>
            <a:lvl7pPr indent="-2921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6F2D2"/>
              </a:buClr>
              <a:buSzPts val="1000"/>
              <a:buChar char="●"/>
              <a:defRPr sz="1000">
                <a:solidFill>
                  <a:srgbClr val="F6F2D2"/>
                </a:solidFill>
              </a:defRPr>
            </a:lvl7pPr>
            <a:lvl8pPr indent="-2921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6F2D2"/>
              </a:buClr>
              <a:buSzPts val="1000"/>
              <a:buChar char="○"/>
              <a:defRPr sz="1000">
                <a:solidFill>
                  <a:srgbClr val="F6F2D2"/>
                </a:solidFill>
              </a:defRPr>
            </a:lvl8pPr>
            <a:lvl9pPr indent="-2921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6F2D2"/>
              </a:buClr>
              <a:buSzPts val="1000"/>
              <a:buChar char="■"/>
              <a:defRPr sz="1000">
                <a:solidFill>
                  <a:srgbClr val="F6F2D2"/>
                </a:solidFill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b="1" sz="2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beach-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 rotWithShape="1">
          <a:blip r:embed="rId3">
            <a:alphaModFix/>
          </a:blip>
          <a:srcRect b="6155" l="0" r="0" t="6155"/>
          <a:stretch/>
        </p:blipFill>
        <p:spPr>
          <a:xfrm>
            <a:off x="3278400" y="0"/>
            <a:ext cx="586560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>
            <p:ph type="title"/>
          </p:nvPr>
        </p:nvSpPr>
        <p:spPr>
          <a:xfrm>
            <a:off x="311700" y="791325"/>
            <a:ext cx="2655000" cy="85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/>
              <a:t>Team Statement</a:t>
            </a:r>
            <a:endParaRPr sz="4200"/>
          </a:p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74700" y="1650225"/>
            <a:ext cx="3129000" cy="330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b="1" lang="en" sz="1500"/>
              <a:t>Each student reads their solo statement to the group.</a:t>
            </a:r>
            <a:endParaRPr b="1"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b="1" lang="en" sz="1500"/>
              <a:t>The group asks </a:t>
            </a:r>
            <a:r>
              <a:rPr b="1" lang="en" sz="1500"/>
              <a:t>clarifying</a:t>
            </a:r>
            <a:r>
              <a:rPr b="1" lang="en" sz="1500"/>
              <a:t> questions.</a:t>
            </a:r>
            <a:endParaRPr b="1"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b="1" lang="en" sz="1500"/>
              <a:t>Team identifies </a:t>
            </a:r>
            <a:r>
              <a:rPr b="1" lang="en" sz="1500"/>
              <a:t>keywords</a:t>
            </a:r>
            <a:r>
              <a:rPr b="1" lang="en" sz="1500"/>
              <a:t> to include in final team statement.</a:t>
            </a:r>
            <a:endParaRPr b="1"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b="1" lang="en" sz="1500"/>
              <a:t>Team formulates a team </a:t>
            </a:r>
            <a:r>
              <a:rPr b="1" lang="en" sz="1500"/>
              <a:t>statement.</a:t>
            </a:r>
            <a:endParaRPr b="1" sz="15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