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aleway"/>
      <p:regular r:id="rId7"/>
      <p:bold r:id="rId8"/>
      <p:italic r:id="rId9"/>
      <p:boldItalic r:id="rId10"/>
    </p:embeddedFont>
    <p:embeddedFont>
      <p:font typeface="Lobster"/>
      <p:regular r:id="rId11"/>
    </p:embeddedFont>
    <p:embeddedFont>
      <p:font typeface="Lato"/>
      <p:regular r:id="rId12"/>
      <p:bold r:id="rId13"/>
      <p:italic r:id="rId14"/>
      <p:boldItalic r:id="rId15"/>
    </p:embeddedFont>
    <p:embeddedFont>
      <p:font typeface="Old Standard TT"/>
      <p:regular r:id="rId16"/>
      <p:bold r:id="rId17"/>
      <p: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obster-regular.fntdata"/><Relationship Id="rId10" Type="http://schemas.openxmlformats.org/officeDocument/2006/relationships/font" Target="fonts/Raleway-bold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italic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17" Type="http://schemas.openxmlformats.org/officeDocument/2006/relationships/font" Target="fonts/OldStandardTT-bold.fntdata"/><Relationship Id="rId16" Type="http://schemas.openxmlformats.org/officeDocument/2006/relationships/font" Target="fonts/OldStandardT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ldStandardTT-italic.fntdata"/><Relationship Id="rId7" Type="http://schemas.openxmlformats.org/officeDocument/2006/relationships/font" Target="fonts/Raleway-regular.fntdata"/><Relationship Id="rId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g.freepik.com/free-vector/group-discussion-concept-illustration_114360-8522.jpg?w=1060&amp;t=st=1686235940~exp=1686236540~hmac=0ee9527a7366cd2e74b0a9d39b105992d816a45f2bc1c820fcfb8d63465fe8cb" TargetMode="External"/><Relationship Id="rId3" Type="http://schemas.openxmlformats.org/officeDocument/2006/relationships/hyperlink" Target="https://www.freepikcompany.com/legal?_gl=1*17p3hjv*fp_ga*NjI4NDc0NTUyLjE2ODIwMTA0NjU.*fp_ga_QWX66025LC*MTY4NjIzNTc0NC4yMC4xLjE2ODYyMzU5NDAuMzMuMC4w*_ga*NjI4NDc0NTUyLjE2ODIwMTA0NjU.*_ga_18B6QPTJPC*MTY4NjIzNTc0NC4yMC4xLjE2ODYyMzU5NDAuMzMuMC4w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e3ce7f60f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e3ce7f60f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vector group discussion concept illustration</a:t>
            </a:r>
            <a:r>
              <a:rPr lang="en"/>
              <a:t>” by storyset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Freepik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/>
        </p:nvSpPr>
        <p:spPr>
          <a:xfrm>
            <a:off x="245325" y="16700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aleway"/>
                <a:ea typeface="Raleway"/>
                <a:cs typeface="Raleway"/>
                <a:sym typeface="Raleway"/>
              </a:rPr>
              <a:t>Group Share Directions</a:t>
            </a:r>
            <a:endParaRPr b="1" sz="30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45325" y="1032123"/>
            <a:ext cx="6321600" cy="37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 in a circle with your group of four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following question: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142">
                <a:latin typeface="Lobster"/>
                <a:ea typeface="Lobster"/>
                <a:cs typeface="Lobster"/>
                <a:sym typeface="Lobster"/>
              </a:rPr>
              <a:t>How do political parties shape public policy?</a:t>
            </a:r>
            <a:endParaRPr sz="2142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with your group to brainstorm responses to the question. Allow one person to share, then move to the next person. 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 brainstorming until the timer goes off. </a:t>
            </a:r>
            <a:endParaRPr sz="279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6945" y="404075"/>
            <a:ext cx="3111850" cy="2072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