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lfa Slab One"/>
      <p:regular r:id="rId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lfaSlabOn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ages.unsplash.com/photo-1643923328521-38fa9fc2c717?ixlib=rb-4.0.3&amp;ixid=M3wxMjA3fDB8MHxwaG90by1wYWdlfHx8fGVufDB8fHx8fA%3D%3D&amp;auto=format&amp;fit=crop&amp;w=1113&amp;q=80" TargetMode="External"/><Relationship Id="rId3" Type="http://schemas.openxmlformats.org/officeDocument/2006/relationships/hyperlink" Target="https://unsplash.com/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0478d272da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0478d272da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The American Flag flying in the wind in front of a blue sky</a:t>
            </a:r>
            <a:r>
              <a:rPr lang="en"/>
              <a:t>” Annerose Walz is licensed under the</a:t>
            </a:r>
            <a:r>
              <a:rPr lang="en" u="sng">
                <a:solidFill>
                  <a:schemeClr val="hlink"/>
                </a:solidFill>
                <a:hlinkClick r:id="rId3"/>
              </a:rPr>
              <a:t> Unsplash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cap="flat" cmpd="thinThick" w="76200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3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Alfa Slab One"/>
                <a:ea typeface="Alfa Slab One"/>
                <a:cs typeface="Alfa Slab One"/>
                <a:sym typeface="Alfa Slab One"/>
              </a:rPr>
              <a:t>Public Policy </a:t>
            </a:r>
            <a:r>
              <a:rPr b="1" lang="en" sz="3111">
                <a:latin typeface="Alfa Slab One"/>
                <a:ea typeface="Alfa Slab One"/>
                <a:cs typeface="Alfa Slab One"/>
                <a:sym typeface="Alfa Slab One"/>
              </a:rPr>
              <a:t>- </a:t>
            </a:r>
            <a:endParaRPr b="1" sz="3111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11">
                <a:latin typeface="Alfa Slab One"/>
                <a:ea typeface="Alfa Slab One"/>
                <a:cs typeface="Alfa Slab One"/>
                <a:sym typeface="Alfa Slab One"/>
              </a:rPr>
              <a:t>Actions taken by the government to solve problems and achieve goals</a:t>
            </a:r>
            <a:r>
              <a:rPr lang="en"/>
              <a:t> </a:t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73950" y="4844525"/>
            <a:ext cx="770050" cy="29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 rotWithShape="1">
          <a:blip r:embed="rId4">
            <a:alphaModFix/>
          </a:blip>
          <a:srcRect b="0" l="1963" r="30101" t="0"/>
          <a:stretch/>
        </p:blipFill>
        <p:spPr>
          <a:xfrm>
            <a:off x="0" y="0"/>
            <a:ext cx="489182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