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>
                <a:latin typeface="Times New Roman"/>
                <a:ea typeface="Times New Roman"/>
                <a:cs typeface="Times New Roman"/>
                <a:sym typeface="Times New Roman"/>
              </a:rPr>
              <a:t>Congress shall make no law respecting an establishment of religion, or prohibiting the free exercise thereof; or abridging the freedom of speech, or of the press; or the right of the people peaceably to assemble, and to petition the Government for a redress of grievances.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