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dbe136846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dbe13684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0"/>
              </a:spcBef>
              <a:spcAft>
                <a:spcPts val="0"/>
              </a:spcAft>
              <a:buClr>
                <a:schemeClr val="lt2"/>
              </a:buClr>
              <a:buSzPts val="1400"/>
              <a:buChar char="○"/>
              <a:defRPr>
                <a:solidFill>
                  <a:schemeClr val="lt2"/>
                </a:solidFill>
              </a:defRPr>
            </a:lvl2pPr>
            <a:lvl3pPr indent="-317500" lvl="2" marL="1371600">
              <a:lnSpc>
                <a:spcPct val="115000"/>
              </a:lnSpc>
              <a:spcBef>
                <a:spcPts val="0"/>
              </a:spcBef>
              <a:spcAft>
                <a:spcPts val="0"/>
              </a:spcAft>
              <a:buClr>
                <a:schemeClr val="lt2"/>
              </a:buClr>
              <a:buSzPts val="1400"/>
              <a:buChar char="■"/>
              <a:defRPr>
                <a:solidFill>
                  <a:schemeClr val="lt2"/>
                </a:solidFill>
              </a:defRPr>
            </a:lvl3pPr>
            <a:lvl4pPr indent="-317500" lvl="3" marL="1828800">
              <a:lnSpc>
                <a:spcPct val="115000"/>
              </a:lnSpc>
              <a:spcBef>
                <a:spcPts val="0"/>
              </a:spcBef>
              <a:spcAft>
                <a:spcPts val="0"/>
              </a:spcAft>
              <a:buClr>
                <a:schemeClr val="lt2"/>
              </a:buClr>
              <a:buSzPts val="1400"/>
              <a:buChar char="●"/>
              <a:defRPr>
                <a:solidFill>
                  <a:schemeClr val="lt2"/>
                </a:solidFill>
              </a:defRPr>
            </a:lvl4pPr>
            <a:lvl5pPr indent="-317500" lvl="4" marL="2286000">
              <a:lnSpc>
                <a:spcPct val="115000"/>
              </a:lnSpc>
              <a:spcBef>
                <a:spcPts val="0"/>
              </a:spcBef>
              <a:spcAft>
                <a:spcPts val="0"/>
              </a:spcAft>
              <a:buClr>
                <a:schemeClr val="lt2"/>
              </a:buClr>
              <a:buSzPts val="1400"/>
              <a:buChar char="○"/>
              <a:defRPr>
                <a:solidFill>
                  <a:schemeClr val="lt2"/>
                </a:solidFill>
              </a:defRPr>
            </a:lvl5pPr>
            <a:lvl6pPr indent="-317500" lvl="5" marL="2743200">
              <a:lnSpc>
                <a:spcPct val="115000"/>
              </a:lnSpc>
              <a:spcBef>
                <a:spcPts val="0"/>
              </a:spcBef>
              <a:spcAft>
                <a:spcPts val="0"/>
              </a:spcAft>
              <a:buClr>
                <a:schemeClr val="lt2"/>
              </a:buClr>
              <a:buSzPts val="1400"/>
              <a:buChar char="■"/>
              <a:defRPr>
                <a:solidFill>
                  <a:schemeClr val="lt2"/>
                </a:solidFill>
              </a:defRPr>
            </a:lvl6pPr>
            <a:lvl7pPr indent="-317500" lvl="6" marL="3200400">
              <a:lnSpc>
                <a:spcPct val="115000"/>
              </a:lnSpc>
              <a:spcBef>
                <a:spcPts val="0"/>
              </a:spcBef>
              <a:spcAft>
                <a:spcPts val="0"/>
              </a:spcAft>
              <a:buClr>
                <a:schemeClr val="lt2"/>
              </a:buClr>
              <a:buSzPts val="1400"/>
              <a:buChar char="●"/>
              <a:defRPr>
                <a:solidFill>
                  <a:schemeClr val="lt2"/>
                </a:solidFill>
              </a:defRPr>
            </a:lvl7pPr>
            <a:lvl8pPr indent="-317500" lvl="7" marL="3657600">
              <a:lnSpc>
                <a:spcPct val="115000"/>
              </a:lnSpc>
              <a:spcBef>
                <a:spcPts val="0"/>
              </a:spcBef>
              <a:spcAft>
                <a:spcPts val="0"/>
              </a:spcAft>
              <a:buClr>
                <a:schemeClr val="lt2"/>
              </a:buClr>
              <a:buSzPts val="1400"/>
              <a:buChar char="○"/>
              <a:defRPr>
                <a:solidFill>
                  <a:schemeClr val="lt2"/>
                </a:solidFill>
              </a:defRPr>
            </a:lvl8pPr>
            <a:lvl9pPr indent="-317500" lvl="8" marL="4114800">
              <a:lnSpc>
                <a:spcPct val="115000"/>
              </a:lnSpc>
              <a:spcBef>
                <a:spcPts val="0"/>
              </a:spcBef>
              <a:spcAft>
                <a:spcPts val="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idx="1" type="body"/>
          </p:nvPr>
        </p:nvSpPr>
        <p:spPr>
          <a:xfrm>
            <a:off x="311700" y="837750"/>
            <a:ext cx="8520600" cy="3468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i="1" lang="en" sz="6000">
                <a:solidFill>
                  <a:schemeClr val="dk1"/>
                </a:solidFill>
                <a:latin typeface="Times New Roman"/>
                <a:ea typeface="Times New Roman"/>
                <a:cs typeface="Times New Roman"/>
                <a:sym typeface="Times New Roman"/>
              </a:rPr>
              <a:t>“The right to swing my fist ends where the other man’s nose begins.”</a:t>
            </a:r>
            <a:endParaRPr i="1" sz="6000">
              <a:solidFill>
                <a:schemeClr val="dk1"/>
              </a:solidFill>
              <a:latin typeface="Times New Roman"/>
              <a:ea typeface="Times New Roman"/>
              <a:cs typeface="Times New Roman"/>
              <a:sym typeface="Times New Roman"/>
            </a:endParaRPr>
          </a:p>
          <a:p>
            <a:pPr indent="0" lvl="0" marL="0" rtl="0" algn="ctr">
              <a:lnSpc>
                <a:spcPct val="100000"/>
              </a:lnSpc>
              <a:spcBef>
                <a:spcPts val="0"/>
              </a:spcBef>
              <a:spcAft>
                <a:spcPts val="0"/>
              </a:spcAft>
              <a:buNone/>
            </a:pPr>
            <a:r>
              <a:t/>
            </a:r>
            <a:endParaRPr i="1">
              <a:solidFill>
                <a:schemeClr val="dk1"/>
              </a:solidFill>
              <a:latin typeface="Times New Roman"/>
              <a:ea typeface="Times New Roman"/>
              <a:cs typeface="Times New Roman"/>
              <a:sym typeface="Times New Roman"/>
            </a:endParaRPr>
          </a:p>
          <a:p>
            <a:pPr indent="0" lvl="0" marL="0" rtl="0" algn="ctr">
              <a:lnSpc>
                <a:spcPct val="100000"/>
              </a:lnSpc>
              <a:spcBef>
                <a:spcPts val="0"/>
              </a:spcBef>
              <a:spcAft>
                <a:spcPts val="0"/>
              </a:spcAft>
              <a:buNone/>
            </a:pPr>
            <a:r>
              <a:rPr i="1" lang="en">
                <a:solidFill>
                  <a:schemeClr val="dk1"/>
                </a:solidFill>
                <a:latin typeface="Times New Roman"/>
                <a:ea typeface="Times New Roman"/>
                <a:cs typeface="Times New Roman"/>
                <a:sym typeface="Times New Roman"/>
              </a:rPr>
              <a:t>-</a:t>
            </a:r>
            <a:r>
              <a:rPr lang="en">
                <a:solidFill>
                  <a:schemeClr val="dk1"/>
                </a:solidFill>
                <a:latin typeface="Times New Roman"/>
                <a:ea typeface="Times New Roman"/>
                <a:cs typeface="Times New Roman"/>
                <a:sym typeface="Times New Roman"/>
              </a:rPr>
              <a:t>anonymous </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SzPts val="990"/>
              <a:buNone/>
            </a:pPr>
            <a:r>
              <a:rPr i="1" lang="en" sz="2880">
                <a:latin typeface="Times New Roman"/>
                <a:ea typeface="Times New Roman"/>
                <a:cs typeface="Times New Roman"/>
                <a:sym typeface="Times New Roman"/>
              </a:rPr>
              <a:t>In the practical working of our government we already have evolved a technique within the framework of the Constitution by which normal executive powers may be considerably expanded to meet an emergency. Congress may and has granted extraordinary authorities which lie dormant in normal times but may be called into play by the Executive in war or upon proclamation of a national emergency. </a:t>
            </a:r>
            <a:r>
              <a:rPr lang="en" sz="2880">
                <a:latin typeface="Times New Roman"/>
                <a:ea typeface="Times New Roman"/>
                <a:cs typeface="Times New Roman"/>
                <a:sym typeface="Times New Roman"/>
              </a:rPr>
              <a:t>- Justice Robert Jackson, 1952</a:t>
            </a:r>
            <a:endParaRPr sz="4320">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