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59" r:id="rId4"/>
  </p:sldMasterIdLst>
  <p:notesMasterIdLst>
    <p:notesMasterId r:id="rId5"/>
  </p:notesMasterIdLst>
  <p:sldIdLst>
    <p:sldId id="256" r:id="rId6"/>
    <p:sldId id="257" r:id="rId7"/>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1dbe1368460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1dbe1368460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5" name="Shape 55"/>
        <p:cNvGrpSpPr/>
        <p:nvPr/>
      </p:nvGrpSpPr>
      <p:grpSpPr>
        <a:xfrm>
          <a:off x="0" y="0"/>
          <a:ext cx="0" cy="0"/>
          <a:chOff x="0" y="0"/>
          <a:chExt cx="0" cy="0"/>
        </a:xfrm>
      </p:grpSpPr>
      <p:sp>
        <p:nvSpPr>
          <p:cNvPr id="56" name="Google Shape;56;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7" name="Google Shape;57;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25"/>
            <a:ext cx="4572000" cy="5143500"/>
          </a:xfrm>
          <a:prstGeom prst="rect">
            <a:avLst/>
          </a:prstGeom>
          <a:solidFill>
            <a:schemeClr val="dk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200"/>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Clr>
                <a:schemeClr val="dk1"/>
              </a:buClr>
              <a:buSzPts val="1800"/>
              <a:buChar char="●"/>
              <a:defRPr>
                <a:solidFill>
                  <a:schemeClr val="dk1"/>
                </a:solidFill>
              </a:defRPr>
            </a:lvl1pPr>
            <a:lvl2pPr indent="-317500" lvl="1" marL="914400">
              <a:spcBef>
                <a:spcPts val="0"/>
              </a:spcBef>
              <a:spcAft>
                <a:spcPts val="0"/>
              </a:spcAft>
              <a:buClr>
                <a:schemeClr val="dk1"/>
              </a:buClr>
              <a:buSzPts val="1400"/>
              <a:buChar char="○"/>
              <a:defRPr>
                <a:solidFill>
                  <a:schemeClr val="dk1"/>
                </a:solidFill>
              </a:defRPr>
            </a:lvl2pPr>
            <a:lvl3pPr indent="-317500" lvl="2" marL="1371600">
              <a:spcBef>
                <a:spcPts val="0"/>
              </a:spcBef>
              <a:spcAft>
                <a:spcPts val="0"/>
              </a:spcAft>
              <a:buClr>
                <a:schemeClr val="dk1"/>
              </a:buClr>
              <a:buSzPts val="1400"/>
              <a:buChar char="■"/>
              <a:defRPr>
                <a:solidFill>
                  <a:schemeClr val="dk1"/>
                </a:solidFill>
              </a:defRPr>
            </a:lvl3pPr>
            <a:lvl4pPr indent="-317500" lvl="3" marL="1828800">
              <a:spcBef>
                <a:spcPts val="0"/>
              </a:spcBef>
              <a:spcAft>
                <a:spcPts val="0"/>
              </a:spcAft>
              <a:buClr>
                <a:schemeClr val="dk1"/>
              </a:buClr>
              <a:buSzPts val="1400"/>
              <a:buChar char="●"/>
              <a:defRPr>
                <a:solidFill>
                  <a:schemeClr val="dk1"/>
                </a:solidFill>
              </a:defRPr>
            </a:lvl4pPr>
            <a:lvl5pPr indent="-317500" lvl="4" marL="2286000">
              <a:spcBef>
                <a:spcPts val="0"/>
              </a:spcBef>
              <a:spcAft>
                <a:spcPts val="0"/>
              </a:spcAft>
              <a:buClr>
                <a:schemeClr val="dk1"/>
              </a:buClr>
              <a:buSzPts val="1400"/>
              <a:buChar char="○"/>
              <a:defRPr>
                <a:solidFill>
                  <a:schemeClr val="dk1"/>
                </a:solidFill>
              </a:defRPr>
            </a:lvl5pPr>
            <a:lvl6pPr indent="-317500" lvl="5" marL="2743200">
              <a:spcBef>
                <a:spcPts val="0"/>
              </a:spcBef>
              <a:spcAft>
                <a:spcPts val="0"/>
              </a:spcAft>
              <a:buClr>
                <a:schemeClr val="dk1"/>
              </a:buClr>
              <a:buSzPts val="1400"/>
              <a:buChar char="■"/>
              <a:defRPr>
                <a:solidFill>
                  <a:schemeClr val="dk1"/>
                </a:solidFill>
              </a:defRPr>
            </a:lvl6pPr>
            <a:lvl7pPr indent="-317500" lvl="6" marL="3200400">
              <a:spcBef>
                <a:spcPts val="0"/>
              </a:spcBef>
              <a:spcAft>
                <a:spcPts val="0"/>
              </a:spcAft>
              <a:buClr>
                <a:schemeClr val="dk1"/>
              </a:buClr>
              <a:buSzPts val="1400"/>
              <a:buChar char="●"/>
              <a:defRPr>
                <a:solidFill>
                  <a:schemeClr val="dk1"/>
                </a:solidFill>
              </a:defRPr>
            </a:lvl7pPr>
            <a:lvl8pPr indent="-317500" lvl="7" marL="3657600">
              <a:spcBef>
                <a:spcPts val="0"/>
              </a:spcBef>
              <a:spcAft>
                <a:spcPts val="0"/>
              </a:spcAft>
              <a:buClr>
                <a:schemeClr val="dk1"/>
              </a:buClr>
              <a:buSzPts val="1400"/>
              <a:buChar char="○"/>
              <a:defRPr>
                <a:solidFill>
                  <a:schemeClr val="dk1"/>
                </a:solidFill>
              </a:defRPr>
            </a:lvl8pPr>
            <a:lvl9pPr indent="-317500" lvl="8" marL="4114800">
              <a:spcBef>
                <a:spcPts val="0"/>
              </a:spcBef>
              <a:spcAft>
                <a:spcPts val="0"/>
              </a:spcAft>
              <a:buClr>
                <a:schemeClr val="dk1"/>
              </a:buClr>
              <a:buSzPts val="1400"/>
              <a:buChar char="■"/>
              <a:defRPr>
                <a:solidFill>
                  <a:schemeClr val="dk1"/>
                </a:solidFill>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dark-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lt2"/>
              </a:buClr>
              <a:buSzPts val="1800"/>
              <a:buChar char="●"/>
              <a:defRPr sz="1800">
                <a:solidFill>
                  <a:schemeClr val="lt2"/>
                </a:solidFill>
              </a:defRPr>
            </a:lvl1pPr>
            <a:lvl2pPr indent="-317500" lvl="1" marL="914400">
              <a:lnSpc>
                <a:spcPct val="115000"/>
              </a:lnSpc>
              <a:spcBef>
                <a:spcPts val="0"/>
              </a:spcBef>
              <a:spcAft>
                <a:spcPts val="0"/>
              </a:spcAft>
              <a:buClr>
                <a:schemeClr val="lt2"/>
              </a:buClr>
              <a:buSzPts val="1400"/>
              <a:buChar char="○"/>
              <a:defRPr>
                <a:solidFill>
                  <a:schemeClr val="lt2"/>
                </a:solidFill>
              </a:defRPr>
            </a:lvl2pPr>
            <a:lvl3pPr indent="-317500" lvl="2" marL="1371600">
              <a:lnSpc>
                <a:spcPct val="115000"/>
              </a:lnSpc>
              <a:spcBef>
                <a:spcPts val="0"/>
              </a:spcBef>
              <a:spcAft>
                <a:spcPts val="0"/>
              </a:spcAft>
              <a:buClr>
                <a:schemeClr val="lt2"/>
              </a:buClr>
              <a:buSzPts val="1400"/>
              <a:buChar char="■"/>
              <a:defRPr>
                <a:solidFill>
                  <a:schemeClr val="lt2"/>
                </a:solidFill>
              </a:defRPr>
            </a:lvl3pPr>
            <a:lvl4pPr indent="-317500" lvl="3" marL="1828800">
              <a:lnSpc>
                <a:spcPct val="115000"/>
              </a:lnSpc>
              <a:spcBef>
                <a:spcPts val="0"/>
              </a:spcBef>
              <a:spcAft>
                <a:spcPts val="0"/>
              </a:spcAft>
              <a:buClr>
                <a:schemeClr val="lt2"/>
              </a:buClr>
              <a:buSzPts val="1400"/>
              <a:buChar char="●"/>
              <a:defRPr>
                <a:solidFill>
                  <a:schemeClr val="lt2"/>
                </a:solidFill>
              </a:defRPr>
            </a:lvl4pPr>
            <a:lvl5pPr indent="-317500" lvl="4" marL="2286000">
              <a:lnSpc>
                <a:spcPct val="115000"/>
              </a:lnSpc>
              <a:spcBef>
                <a:spcPts val="0"/>
              </a:spcBef>
              <a:spcAft>
                <a:spcPts val="0"/>
              </a:spcAft>
              <a:buClr>
                <a:schemeClr val="lt2"/>
              </a:buClr>
              <a:buSzPts val="1400"/>
              <a:buChar char="○"/>
              <a:defRPr>
                <a:solidFill>
                  <a:schemeClr val="lt2"/>
                </a:solidFill>
              </a:defRPr>
            </a:lvl5pPr>
            <a:lvl6pPr indent="-317500" lvl="5" marL="2743200">
              <a:lnSpc>
                <a:spcPct val="115000"/>
              </a:lnSpc>
              <a:spcBef>
                <a:spcPts val="0"/>
              </a:spcBef>
              <a:spcAft>
                <a:spcPts val="0"/>
              </a:spcAft>
              <a:buClr>
                <a:schemeClr val="lt2"/>
              </a:buClr>
              <a:buSzPts val="1400"/>
              <a:buChar char="■"/>
              <a:defRPr>
                <a:solidFill>
                  <a:schemeClr val="lt2"/>
                </a:solidFill>
              </a:defRPr>
            </a:lvl6pPr>
            <a:lvl7pPr indent="-317500" lvl="6" marL="3200400">
              <a:lnSpc>
                <a:spcPct val="115000"/>
              </a:lnSpc>
              <a:spcBef>
                <a:spcPts val="0"/>
              </a:spcBef>
              <a:spcAft>
                <a:spcPts val="0"/>
              </a:spcAft>
              <a:buClr>
                <a:schemeClr val="lt2"/>
              </a:buClr>
              <a:buSzPts val="1400"/>
              <a:buChar char="●"/>
              <a:defRPr>
                <a:solidFill>
                  <a:schemeClr val="lt2"/>
                </a:solidFill>
              </a:defRPr>
            </a:lvl7pPr>
            <a:lvl8pPr indent="-317500" lvl="7" marL="3657600">
              <a:lnSpc>
                <a:spcPct val="115000"/>
              </a:lnSpc>
              <a:spcBef>
                <a:spcPts val="0"/>
              </a:spcBef>
              <a:spcAft>
                <a:spcPts val="0"/>
              </a:spcAft>
              <a:buClr>
                <a:schemeClr val="lt2"/>
              </a:buClr>
              <a:buSzPts val="1400"/>
              <a:buChar char="○"/>
              <a:defRPr>
                <a:solidFill>
                  <a:schemeClr val="lt2"/>
                </a:solidFill>
              </a:defRPr>
            </a:lvl8pPr>
            <a:lvl9pPr indent="-317500" lvl="8" marL="4114800">
              <a:lnSpc>
                <a:spcPct val="115000"/>
              </a:lnSpc>
              <a:spcBef>
                <a:spcPts val="0"/>
              </a:spcBef>
              <a:spcAft>
                <a:spcPts val="0"/>
              </a:spcAft>
              <a:buClr>
                <a:schemeClr val="lt2"/>
              </a:buClr>
              <a:buSzPts val="1400"/>
              <a:buChar char="■"/>
              <a:defRPr>
                <a:solidFill>
                  <a:schemeClr val="lt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lt2"/>
                </a:solidFill>
              </a:defRPr>
            </a:lvl1pPr>
            <a:lvl2pPr lvl="1" algn="r">
              <a:buNone/>
              <a:defRPr sz="1000">
                <a:solidFill>
                  <a:schemeClr val="lt2"/>
                </a:solidFill>
              </a:defRPr>
            </a:lvl2pPr>
            <a:lvl3pPr lvl="2" algn="r">
              <a:buNone/>
              <a:defRPr sz="1000">
                <a:solidFill>
                  <a:schemeClr val="lt2"/>
                </a:solidFill>
              </a:defRPr>
            </a:lvl3pPr>
            <a:lvl4pPr lvl="3" algn="r">
              <a:buNone/>
              <a:defRPr sz="1000">
                <a:solidFill>
                  <a:schemeClr val="lt2"/>
                </a:solidFill>
              </a:defRPr>
            </a:lvl4pPr>
            <a:lvl5pPr lvl="4" algn="r">
              <a:buNone/>
              <a:defRPr sz="1000">
                <a:solidFill>
                  <a:schemeClr val="lt2"/>
                </a:solidFill>
              </a:defRPr>
            </a:lvl5pPr>
            <a:lvl6pPr lvl="5" algn="r">
              <a:buNone/>
              <a:defRPr sz="1000">
                <a:solidFill>
                  <a:schemeClr val="lt2"/>
                </a:solidFill>
              </a:defRPr>
            </a:lvl6pPr>
            <a:lvl7pPr lvl="6" algn="r">
              <a:buNone/>
              <a:defRPr sz="1000">
                <a:solidFill>
                  <a:schemeClr val="lt2"/>
                </a:solidFill>
              </a:defRPr>
            </a:lvl7pPr>
            <a:lvl8pPr lvl="7" algn="r">
              <a:buNone/>
              <a:defRPr sz="1000">
                <a:solidFill>
                  <a:schemeClr val="lt2"/>
                </a:solidFill>
              </a:defRPr>
            </a:lvl8pPr>
            <a:lvl9pPr lvl="8" algn="r">
              <a:buNone/>
              <a:defRPr sz="1000">
                <a:solidFill>
                  <a:schemeClr val="lt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3" name="Shape 53"/>
        <p:cNvGrpSpPr/>
        <p:nvPr/>
      </p:nvGrpSpPr>
      <p:grpSpPr>
        <a:xfrm>
          <a:off x="0" y="0"/>
          <a:ext cx="0" cy="0"/>
          <a:chOff x="0" y="0"/>
          <a:chExt cx="0" cy="0"/>
        </a:xfrm>
      </p:grpSpPr>
      <p:sp>
        <p:nvSpPr>
          <p:cNvPr id="54" name="Google Shape;54;p13"/>
          <p:cNvSpPr txBox="1"/>
          <p:nvPr>
            <p:ph idx="1" type="body"/>
          </p:nvPr>
        </p:nvSpPr>
        <p:spPr>
          <a:xfrm>
            <a:off x="311700" y="837750"/>
            <a:ext cx="8520600" cy="3468000"/>
          </a:xfrm>
          <a:prstGeom prst="rect">
            <a:avLst/>
          </a:prstGeom>
        </p:spPr>
        <p:txBody>
          <a:bodyPr anchorCtr="0" anchor="t" bIns="91425" lIns="91425" spcFirstLastPara="1" rIns="91425" wrap="square" tIns="91425">
            <a:noAutofit/>
          </a:bodyPr>
          <a:lstStyle/>
          <a:p>
            <a:pPr indent="0" lvl="0" marL="0" rtl="0" algn="ctr">
              <a:lnSpc>
                <a:spcPct val="100000"/>
              </a:lnSpc>
              <a:spcBef>
                <a:spcPts val="0"/>
              </a:spcBef>
              <a:spcAft>
                <a:spcPts val="0"/>
              </a:spcAft>
              <a:buNone/>
            </a:pPr>
            <a:r>
              <a:rPr i="1" lang="en" sz="6000">
                <a:solidFill>
                  <a:schemeClr val="dk1"/>
                </a:solidFill>
                <a:latin typeface="Times New Roman"/>
                <a:ea typeface="Times New Roman"/>
                <a:cs typeface="Times New Roman"/>
                <a:sym typeface="Times New Roman"/>
              </a:rPr>
              <a:t>“The right to swing my fist ends where the other man’s nose begins.”</a:t>
            </a:r>
            <a:endParaRPr i="1" sz="6000">
              <a:solidFill>
                <a:schemeClr val="dk1"/>
              </a:solidFill>
              <a:latin typeface="Times New Roman"/>
              <a:ea typeface="Times New Roman"/>
              <a:cs typeface="Times New Roman"/>
              <a:sym typeface="Times New Roman"/>
            </a:endParaRPr>
          </a:p>
          <a:p>
            <a:pPr indent="0" lvl="0" marL="0" rtl="0" algn="ctr">
              <a:lnSpc>
                <a:spcPct val="100000"/>
              </a:lnSpc>
              <a:spcBef>
                <a:spcPts val="0"/>
              </a:spcBef>
              <a:spcAft>
                <a:spcPts val="0"/>
              </a:spcAft>
              <a:buNone/>
            </a:pPr>
            <a:r>
              <a:t/>
            </a:r>
            <a:endParaRPr i="1">
              <a:solidFill>
                <a:schemeClr val="dk1"/>
              </a:solidFill>
              <a:latin typeface="Times New Roman"/>
              <a:ea typeface="Times New Roman"/>
              <a:cs typeface="Times New Roman"/>
              <a:sym typeface="Times New Roman"/>
            </a:endParaRPr>
          </a:p>
          <a:p>
            <a:pPr indent="0" lvl="0" marL="0" rtl="0" algn="ctr">
              <a:lnSpc>
                <a:spcPct val="100000"/>
              </a:lnSpc>
              <a:spcBef>
                <a:spcPts val="0"/>
              </a:spcBef>
              <a:spcAft>
                <a:spcPts val="0"/>
              </a:spcAft>
              <a:buNone/>
            </a:pPr>
            <a:r>
              <a:rPr i="1" lang="en">
                <a:solidFill>
                  <a:schemeClr val="dk1"/>
                </a:solidFill>
                <a:latin typeface="Times New Roman"/>
                <a:ea typeface="Times New Roman"/>
                <a:cs typeface="Times New Roman"/>
                <a:sym typeface="Times New Roman"/>
              </a:rPr>
              <a:t>-</a:t>
            </a:r>
            <a:r>
              <a:rPr lang="en">
                <a:solidFill>
                  <a:schemeClr val="dk1"/>
                </a:solidFill>
                <a:latin typeface="Times New Roman"/>
                <a:ea typeface="Times New Roman"/>
                <a:cs typeface="Times New Roman"/>
                <a:sym typeface="Times New Roman"/>
              </a:rPr>
              <a:t>anonymous </a:t>
            </a:r>
            <a:endParaRPr>
              <a:solidFill>
                <a:schemeClr val="dk1"/>
              </a:solidFill>
              <a:latin typeface="Times New Roman"/>
              <a:ea typeface="Times New Roman"/>
              <a:cs typeface="Times New Roman"/>
              <a:sym typeface="Times New Roman"/>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8" name="Shape 58"/>
        <p:cNvGrpSpPr/>
        <p:nvPr/>
      </p:nvGrpSpPr>
      <p:grpSpPr>
        <a:xfrm>
          <a:off x="0" y="0"/>
          <a:ext cx="0" cy="0"/>
          <a:chOff x="0" y="0"/>
          <a:chExt cx="0" cy="0"/>
        </a:xfrm>
      </p:grpSpPr>
      <p:sp>
        <p:nvSpPr>
          <p:cNvPr id="59" name="Google Shape;59;p1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457200" rtl="0" algn="l">
              <a:spcBef>
                <a:spcPts val="0"/>
              </a:spcBef>
              <a:spcAft>
                <a:spcPts val="0"/>
              </a:spcAft>
              <a:buSzPts val="990"/>
              <a:buNone/>
            </a:pPr>
            <a:r>
              <a:rPr i="1" lang="en" sz="2880">
                <a:latin typeface="Times New Roman"/>
                <a:ea typeface="Times New Roman"/>
                <a:cs typeface="Times New Roman"/>
                <a:sym typeface="Times New Roman"/>
              </a:rPr>
              <a:t>In the practical working of our government we already have evolved a technique within the framework of the Constitution by which normal executive powers may be considerably expanded to meet an emergency. Congress may and has granted extraordinary authorities which lie dormant in normal times but may be called into play by the Executive in war or upon proclamation of a national emergency. </a:t>
            </a:r>
            <a:r>
              <a:rPr lang="en" sz="2880">
                <a:latin typeface="Times New Roman"/>
                <a:ea typeface="Times New Roman"/>
                <a:cs typeface="Times New Roman"/>
                <a:sym typeface="Times New Roman"/>
              </a:rPr>
              <a:t>- Justice Robert Jackson, 1952</a:t>
            </a:r>
            <a:endParaRPr sz="4320">
              <a:latin typeface="Times New Roman"/>
              <a:ea typeface="Times New Roman"/>
              <a:cs typeface="Times New Roman"/>
              <a:sym typeface="Times New Roman"/>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Dark">
  <a:themeElements>
    <a:clrScheme name="Simple Dark">
      <a:dk1>
        <a:srgbClr val="FFFFFF"/>
      </a:dk1>
      <a:lt1>
        <a:srgbClr val="212121"/>
      </a:lt1>
      <a:dk2>
        <a:srgbClr val="303030"/>
      </a:dk2>
      <a:lt2>
        <a:srgbClr val="ADADAD"/>
      </a:lt2>
      <a:accent1>
        <a:srgbClr val="009688"/>
      </a:accent1>
      <a:accent2>
        <a:srgbClr val="EEEEEE"/>
      </a:accent2>
      <a:accent3>
        <a:srgbClr val="78909C"/>
      </a:accent3>
      <a:accent4>
        <a:srgbClr val="FFAB40"/>
      </a:accent4>
      <a:accent5>
        <a:srgbClr val="4DD0E1"/>
      </a:accent5>
      <a:accent6>
        <a:srgbClr val="EEFF41"/>
      </a:accent6>
      <a:hlink>
        <a:srgbClr val="4DD0E1"/>
      </a:hlink>
      <a:folHlink>
        <a:srgbClr val="4DD0E1"/>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