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>
                <a:solidFill>
                  <a:schemeClr val="dk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dark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Char char="●"/>
              <a:defRPr sz="1800">
                <a:solidFill>
                  <a:schemeClr val="lt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</a:defRPr>
            </a:lvl1pPr>
            <a:lvl2pPr lvl="1" algn="r">
              <a:buNone/>
              <a:defRPr sz="1000">
                <a:solidFill>
                  <a:schemeClr val="lt2"/>
                </a:solidFill>
              </a:defRPr>
            </a:lvl2pPr>
            <a:lvl3pPr lvl="2" algn="r">
              <a:buNone/>
              <a:defRPr sz="1000">
                <a:solidFill>
                  <a:schemeClr val="lt2"/>
                </a:solidFill>
              </a:defRPr>
            </a:lvl3pPr>
            <a:lvl4pPr lvl="3" algn="r">
              <a:buNone/>
              <a:defRPr sz="1000">
                <a:solidFill>
                  <a:schemeClr val="lt2"/>
                </a:solidFill>
              </a:defRPr>
            </a:lvl4pPr>
            <a:lvl5pPr lvl="4" algn="r">
              <a:buNone/>
              <a:defRPr sz="1000">
                <a:solidFill>
                  <a:schemeClr val="lt2"/>
                </a:solidFill>
              </a:defRPr>
            </a:lvl5pPr>
            <a:lvl6pPr lvl="5" algn="r">
              <a:buNone/>
              <a:defRPr sz="1000">
                <a:solidFill>
                  <a:schemeClr val="lt2"/>
                </a:solidFill>
              </a:defRPr>
            </a:lvl6pPr>
            <a:lvl7pPr lvl="6" algn="r">
              <a:buNone/>
              <a:defRPr sz="1000">
                <a:solidFill>
                  <a:schemeClr val="lt2"/>
                </a:solidFill>
              </a:defRPr>
            </a:lvl7pPr>
            <a:lvl8pPr lvl="7" algn="r">
              <a:buNone/>
              <a:defRPr sz="1000">
                <a:solidFill>
                  <a:schemeClr val="lt2"/>
                </a:solidFill>
              </a:defRPr>
            </a:lvl8pPr>
            <a:lvl9pPr lvl="8" algn="r">
              <a:buNone/>
              <a:defRPr sz="1000">
                <a:solidFill>
                  <a:schemeClr val="lt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40005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i="1" lang="en">
                <a:latin typeface="Times New Roman"/>
                <a:ea typeface="Times New Roman"/>
                <a:cs typeface="Times New Roman"/>
                <a:sym typeface="Times New Roman"/>
              </a:rPr>
              <a:t>Congress shall make no law respecting an establishment of religion, or prohibiting the free exercise thereof; or abridging the freedom of speech, or of the press; or the right of the people peaceably to assemble, and to petition the Government for a redress of grievances.</a:t>
            </a:r>
            <a:endParaRPr b="1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Dark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