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A999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First Amendment Video Questions</a:t>
            </a:r>
            <a:endParaRPr b="1"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How does the First Amendment impact our lives?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Why are the freedoms of press, speech, and assembly so important?</a:t>
            </a:r>
            <a:endParaRPr sz="2000">
              <a:solidFill>
                <a:schemeClr val="dk1"/>
              </a:solidFill>
            </a:endParaRPr>
          </a:p>
          <a:p>
            <a:pPr indent="-3556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" sz="2000">
                <a:solidFill>
                  <a:schemeClr val="dk1"/>
                </a:solidFill>
              </a:rPr>
              <a:t>Why is the right to petition so important?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