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Playfair Display"/>
      <p:regular r:id="rId7"/>
      <p:bold r:id="rId8"/>
      <p:italic r:id="rId9"/>
      <p:boldItalic r:id="rId10"/>
    </p:embeddedFont>
    <p:embeddedFont>
      <p:font typeface="Lato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Lato-regular.fntdata"/><Relationship Id="rId10" Type="http://schemas.openxmlformats.org/officeDocument/2006/relationships/font" Target="fonts/PlayfairDisplay-boldItalic.fntdata"/><Relationship Id="rId13" Type="http://schemas.openxmlformats.org/officeDocument/2006/relationships/font" Target="fonts/Lato-italic.fntdata"/><Relationship Id="rId12" Type="http://schemas.openxmlformats.org/officeDocument/2006/relationships/font" Target="fonts/La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layfairDisplay-italic.fntdata"/><Relationship Id="rId14" Type="http://schemas.openxmlformats.org/officeDocument/2006/relationships/font" Target="fonts/La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PlayfairDisplay-regular.fntdata"/><Relationship Id="rId8" Type="http://schemas.openxmlformats.org/officeDocument/2006/relationships/font" Target="fonts/PlayfairDisplay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" name="Google Shape;12;p2"/>
          <p:cNvCxnSpPr/>
          <p:nvPr/>
        </p:nvCxnSpPr>
        <p:spPr>
          <a:xfrm>
            <a:off x="733219" y="2235351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630600" y="136800"/>
            <a:ext cx="7893000" cy="1853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630600" y="3228375"/>
            <a:ext cx="7893000" cy="127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1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1"/>
          <p:cNvSpPr txBox="1"/>
          <p:nvPr>
            <p:ph hasCustomPrompt="1" type="title"/>
          </p:nvPr>
        </p:nvSpPr>
        <p:spPr>
          <a:xfrm>
            <a:off x="586725" y="1353788"/>
            <a:ext cx="79707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/>
          <p:nvPr>
            <p:ph idx="1" type="body"/>
          </p:nvPr>
        </p:nvSpPr>
        <p:spPr>
          <a:xfrm>
            <a:off x="586725" y="2968388"/>
            <a:ext cx="79707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3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"/>
          <p:cNvSpPr txBox="1"/>
          <p:nvPr>
            <p:ph type="title"/>
          </p:nvPr>
        </p:nvSpPr>
        <p:spPr>
          <a:xfrm>
            <a:off x="509550" y="1921350"/>
            <a:ext cx="8124900" cy="130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/>
          <p:nvPr/>
        </p:nvSpPr>
        <p:spPr>
          <a:xfrm>
            <a:off x="-125" y="5045700"/>
            <a:ext cx="9144000" cy="9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" name="Google Shape;23;p4"/>
          <p:cNvCxnSpPr/>
          <p:nvPr/>
        </p:nvCxnSpPr>
        <p:spPr>
          <a:xfrm>
            <a:off x="419425" y="1154195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4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Google Shape;28;p5"/>
          <p:cNvCxnSpPr/>
          <p:nvPr/>
        </p:nvCxnSpPr>
        <p:spPr>
          <a:xfrm>
            <a:off x="419425" y="1154195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9" name="Google Shape;29;p5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3117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5"/>
          <p:cNvSpPr txBox="1"/>
          <p:nvPr>
            <p:ph idx="2" type="body"/>
          </p:nvPr>
        </p:nvSpPr>
        <p:spPr>
          <a:xfrm>
            <a:off x="48324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Google Shape;37;p7"/>
          <p:cNvCxnSpPr/>
          <p:nvPr/>
        </p:nvCxnSpPr>
        <p:spPr>
          <a:xfrm>
            <a:off x="411044" y="1417772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8" name="Google Shape;38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1640350"/>
            <a:ext cx="2808000" cy="29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8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5" name="Google Shape;4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/>
          <p:nvPr/>
        </p:nvSpPr>
        <p:spPr>
          <a:xfrm>
            <a:off x="4572000" y="-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8" name="Google Shape;4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9" name="Google Shape;49;p9"/>
          <p:cNvSpPr txBox="1"/>
          <p:nvPr>
            <p:ph type="title"/>
          </p:nvPr>
        </p:nvSpPr>
        <p:spPr>
          <a:xfrm>
            <a:off x="265500" y="1084625"/>
            <a:ext cx="4045200" cy="170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0" name="Google Shape;50;p9"/>
          <p:cNvSpPr txBox="1"/>
          <p:nvPr>
            <p:ph idx="1" type="subTitle"/>
          </p:nvPr>
        </p:nvSpPr>
        <p:spPr>
          <a:xfrm>
            <a:off x="265500" y="2845200"/>
            <a:ext cx="4045200" cy="142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5" name="Google Shape;5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lue-gold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/>
              <a:t>Common Good</a:t>
            </a:r>
            <a:endParaRPr b="1" sz="4800"/>
          </a:p>
        </p:txBody>
      </p:sp>
      <p:sp>
        <p:nvSpPr>
          <p:cNvPr id="69" name="Google Shape;69;p13"/>
          <p:cNvSpPr txBox="1"/>
          <p:nvPr>
            <p:ph idx="1" type="body"/>
          </p:nvPr>
        </p:nvSpPr>
        <p:spPr>
          <a:xfrm>
            <a:off x="311700" y="1533300"/>
            <a:ext cx="8520600" cy="303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000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beliefs or actions that are seen as a benefit to the larger community rather than individual interests. Common good can also be called the public good. </a:t>
            </a:r>
            <a:endParaRPr i="1"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lue &amp; Gold">
  <a:themeElements>
    <a:clrScheme name="Blue &amp; Gold">
      <a:dk1>
        <a:srgbClr val="FFFFFF"/>
      </a:dk1>
      <a:lt1>
        <a:srgbClr val="01AFD1"/>
      </a:lt1>
      <a:dk2>
        <a:srgbClr val="1E2D31"/>
      </a:dk2>
      <a:lt2>
        <a:srgbClr val="BFC7CA"/>
      </a:lt2>
      <a:accent1>
        <a:srgbClr val="006F85"/>
      </a:accent1>
      <a:accent2>
        <a:srgbClr val="AF4345"/>
      </a:accent2>
      <a:accent3>
        <a:srgbClr val="47D06A"/>
      </a:accent3>
      <a:accent4>
        <a:srgbClr val="F58F8F"/>
      </a:accent4>
      <a:accent5>
        <a:srgbClr val="F6CD4C"/>
      </a:accent5>
      <a:accent6>
        <a:srgbClr val="F8E71C"/>
      </a:accent6>
      <a:hlink>
        <a:srgbClr val="F6CD4C"/>
      </a:hlink>
      <a:folHlink>
        <a:srgbClr val="F6CD4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