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Proxima Nova"/>
      <p:regular r:id="rId7"/>
      <p:bold r:id="rId8"/>
      <p:italic r:id="rId9"/>
      <p:boldItalic r:id="rId10"/>
    </p:embeddedFont>
    <p:embeddedFont>
      <p:font typeface="Alfa Slab One"/>
      <p:regular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AlfaSlabOne-regular.fntdata"/><Relationship Id="rId10" Type="http://schemas.openxmlformats.org/officeDocument/2006/relationships/font" Target="fonts/ProximaNova-boldItalic.fntdata"/><Relationship Id="rId9" Type="http://schemas.openxmlformats.org/officeDocument/2006/relationships/font" Target="fonts/ProximaNova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ProximaNova-regular.fntdata"/><Relationship Id="rId8" Type="http://schemas.openxmlformats.org/officeDocument/2006/relationships/font" Target="fonts/ProximaNova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Definitions from Merriam-Webster dictionary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ame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title"/>
          </p:nvPr>
        </p:nvSpPr>
        <p:spPr>
          <a:xfrm>
            <a:off x="178550" y="195325"/>
            <a:ext cx="4248000" cy="155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Can I Make A Difference?</a:t>
            </a:r>
            <a:endParaRPr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279950" y="2571750"/>
            <a:ext cx="4045200" cy="23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Rule</a:t>
            </a:r>
            <a:r>
              <a:rPr lang="en" sz="1400"/>
              <a:t>: a prescribed guide for conduct or action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Policy</a:t>
            </a:r>
            <a:r>
              <a:rPr lang="en" sz="1400"/>
              <a:t>: </a:t>
            </a:r>
            <a:r>
              <a:rPr lang="en" sz="1400">
                <a:highlight>
                  <a:srgbClr val="FFFFFF"/>
                </a:highlight>
              </a:rPr>
              <a:t>a high-level overall plan embracing the general goals and acceptable procedures especially of a governmental body</a:t>
            </a:r>
            <a:endParaRPr sz="14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>
              <a:solidFill>
                <a:srgbClr val="212529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Law</a:t>
            </a:r>
            <a:r>
              <a:rPr lang="en" sz="1400"/>
              <a:t>: </a:t>
            </a:r>
            <a:r>
              <a:rPr lang="en" sz="1400">
                <a:highlight>
                  <a:srgbClr val="FFFFFF"/>
                </a:highlight>
              </a:rPr>
              <a:t>a binding custom or practice of a community : a rule of conduct or action prescribed and formally recognized as binding or enforced by a controlling authority</a:t>
            </a:r>
            <a:endParaRPr sz="1400"/>
          </a:p>
        </p:txBody>
      </p:sp>
      <p:sp>
        <p:nvSpPr>
          <p:cNvPr id="58" name="Google Shape;58;p13"/>
          <p:cNvSpPr txBox="1"/>
          <p:nvPr>
            <p:ph idx="2" type="body"/>
          </p:nvPr>
        </p:nvSpPr>
        <p:spPr>
          <a:xfrm>
            <a:off x="4939500" y="727625"/>
            <a:ext cx="3837000" cy="369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Brainstorm policies/rules/laws that you think would be a positive benefit to society if they were created or changed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Make sure to write down </a:t>
            </a:r>
            <a:r>
              <a:rPr i="1" lang="en" sz="2400">
                <a:latin typeface="Times New Roman"/>
                <a:ea typeface="Times New Roman"/>
                <a:cs typeface="Times New Roman"/>
                <a:sym typeface="Times New Roman"/>
              </a:rPr>
              <a:t>why</a:t>
            </a: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 you think this change will be positive</a:t>
            </a:r>
            <a:endParaRPr sz="3000"/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1500" y="4772025"/>
            <a:ext cx="952500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