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692000" cx="7560000"/>
  <p:notesSz cx="6858000" cy="9144000"/>
  <p:embeddedFontLst>
    <p:embeddedFont>
      <p:font typeface="Albert Sans Light"/>
      <p:regular r:id="rId7"/>
      <p:bold r:id="rId8"/>
      <p:italic r:id="rId9"/>
      <p:boldItalic r:id="rId10"/>
    </p:embeddedFont>
    <p:embeddedFont>
      <p:font typeface="Libre Baskerville"/>
      <p:regular r:id="rId11"/>
      <p:bold r:id="rId12"/>
      <p:italic r:id="rId13"/>
    </p:embeddedFont>
    <p:embeddedFont>
      <p:font typeface="Cinzel Decorative"/>
      <p:regular r:id="rId14"/>
      <p:bold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368">
          <p15:clr>
            <a:srgbClr val="A4A3A4"/>
          </p15:clr>
        </p15:guide>
        <p15:guide id="2" pos="23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368" orient="horz"/>
        <p:guide pos="2381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LibreBaskerville-regular.fntdata"/><Relationship Id="rId10" Type="http://schemas.openxmlformats.org/officeDocument/2006/relationships/font" Target="fonts/AlbertSansLight-boldItalic.fntdata"/><Relationship Id="rId13" Type="http://schemas.openxmlformats.org/officeDocument/2006/relationships/font" Target="fonts/LibreBaskerville-italic.fntdata"/><Relationship Id="rId12" Type="http://schemas.openxmlformats.org/officeDocument/2006/relationships/font" Target="fonts/LibreBaskerville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AlbertSansLight-italic.fntdata"/><Relationship Id="rId15" Type="http://schemas.openxmlformats.org/officeDocument/2006/relationships/font" Target="fonts/CinzelDecorative-bold.fntdata"/><Relationship Id="rId14" Type="http://schemas.openxmlformats.org/officeDocument/2006/relationships/font" Target="fonts/CinzelDecorativ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AlbertSansLight-regular.fntdata"/><Relationship Id="rId8" Type="http://schemas.openxmlformats.org/officeDocument/2006/relationships/font" Target="fonts/AlbertSansLight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57712" y="1547778"/>
            <a:ext cx="7044600" cy="426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57705" y="5891409"/>
            <a:ext cx="7044600" cy="164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57705" y="2299346"/>
            <a:ext cx="7044600" cy="4081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57705" y="6552657"/>
            <a:ext cx="7044600" cy="270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57705" y="4471058"/>
            <a:ext cx="7044600" cy="1749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57705" y="2395696"/>
            <a:ext cx="7044600" cy="710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57705" y="2395696"/>
            <a:ext cx="3306900" cy="710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3995291" y="2395696"/>
            <a:ext cx="3306900" cy="710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57705" y="1154948"/>
            <a:ext cx="2321700" cy="157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57705" y="2888617"/>
            <a:ext cx="2321700" cy="660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05325" y="935745"/>
            <a:ext cx="5264700" cy="850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780000" y="-260"/>
            <a:ext cx="3780000" cy="1069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19508" y="2563450"/>
            <a:ext cx="3344400" cy="308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19508" y="5826865"/>
            <a:ext cx="3344400" cy="256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083839" y="1505164"/>
            <a:ext cx="3172200" cy="76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57705" y="8794266"/>
            <a:ext cx="4959600" cy="125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57705" y="2395696"/>
            <a:ext cx="7044600" cy="71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7142"/>
            <a:ext cx="7565051" cy="10699141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/>
          <p:nvPr/>
        </p:nvSpPr>
        <p:spPr>
          <a:xfrm>
            <a:off x="106300" y="79675"/>
            <a:ext cx="7360200" cy="10498500"/>
          </a:xfrm>
          <a:prstGeom prst="round2DiagRect">
            <a:avLst>
              <a:gd fmla="val 16667" name="adj1"/>
              <a:gd fmla="val 0" name="adj2"/>
            </a:avLst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407700" y="734575"/>
            <a:ext cx="6781800" cy="309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ru" sz="6300">
                <a:solidFill>
                  <a:srgbClr val="FFFFFF"/>
                </a:solidFill>
                <a:latin typeface="Cinzel Decorative"/>
                <a:ea typeface="Cinzel Decorative"/>
                <a:cs typeface="Cinzel Decorative"/>
                <a:sym typeface="Cinzel Decorative"/>
              </a:rPr>
              <a:t>Student civic leadership award</a:t>
            </a:r>
            <a:endParaRPr sz="2000">
              <a:solidFill>
                <a:srgbClr val="FFFFFF"/>
              </a:solidFill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1716150" y="4013338"/>
            <a:ext cx="4127700" cy="8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FFFFF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THIS CERTIFICATE IS PROUDLY PRESENTED TO</a:t>
            </a:r>
            <a:endParaRPr sz="1800">
              <a:solidFill>
                <a:srgbClr val="FFFFFF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333650" y="6745275"/>
            <a:ext cx="4892700" cy="13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FFFFFF"/>
                </a:solidFill>
                <a:latin typeface="Albert Sans Light"/>
                <a:ea typeface="Albert Sans Light"/>
                <a:cs typeface="Albert Sans Light"/>
                <a:sym typeface="Albert Sans Light"/>
              </a:rPr>
              <a:t>This award recognizes your exemplary work in proposing an effective policy solution and course of action to address a state or local problem. Stay civically engaged and you will make a difference!</a:t>
            </a:r>
            <a:endParaRPr sz="1200">
              <a:solidFill>
                <a:srgbClr val="FFFFFF"/>
              </a:solidFill>
              <a:latin typeface="Albert Sans Light"/>
              <a:ea typeface="Albert Sans Light"/>
              <a:cs typeface="Albert Sans Light"/>
              <a:sym typeface="Albert Sans Light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4933800" y="8760775"/>
            <a:ext cx="18834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  <a:latin typeface="Albert Sans Light"/>
              <a:ea typeface="Albert Sans Light"/>
              <a:cs typeface="Albert Sans Light"/>
              <a:sym typeface="Albert Sans Ligh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rgbClr val="FFFFFF"/>
                </a:solidFill>
                <a:latin typeface="Albert Sans Light"/>
                <a:ea typeface="Albert Sans Light"/>
                <a:cs typeface="Albert Sans Light"/>
                <a:sym typeface="Albert Sans Light"/>
              </a:rPr>
              <a:t>____________________</a:t>
            </a:r>
            <a:endParaRPr sz="1000">
              <a:solidFill>
                <a:srgbClr val="FFFFFF"/>
              </a:solidFill>
              <a:latin typeface="Albert Sans Light"/>
              <a:ea typeface="Albert Sans Light"/>
              <a:cs typeface="Albert Sans Light"/>
              <a:sym typeface="Albert Sans Ligh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rgbClr val="FFFFFF"/>
              </a:solidFill>
              <a:latin typeface="Albert Sans Light"/>
              <a:ea typeface="Albert Sans Light"/>
              <a:cs typeface="Albert Sans Light"/>
              <a:sym typeface="Albert Sans Ligh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FFFFFF"/>
                </a:solidFill>
                <a:latin typeface="Albert Sans Light"/>
                <a:ea typeface="Albert Sans Light"/>
                <a:cs typeface="Albert Sans Light"/>
                <a:sym typeface="Albert Sans Light"/>
              </a:rPr>
              <a:t>School Name</a:t>
            </a:r>
            <a:endParaRPr>
              <a:solidFill>
                <a:srgbClr val="FFFFFF"/>
              </a:solidFill>
              <a:latin typeface="Albert Sans Light"/>
              <a:ea typeface="Albert Sans Light"/>
              <a:cs typeface="Albert Sans Light"/>
              <a:sym typeface="Albert Sans Light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742800" y="8760775"/>
            <a:ext cx="18834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  <a:latin typeface="Albert Sans Light"/>
              <a:ea typeface="Albert Sans Light"/>
              <a:cs typeface="Albert Sans Light"/>
              <a:sym typeface="Albert Sans Ligh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">
                <a:solidFill>
                  <a:srgbClr val="FFFFFF"/>
                </a:solidFill>
                <a:latin typeface="Albert Sans Light"/>
                <a:ea typeface="Albert Sans Light"/>
                <a:cs typeface="Albert Sans Light"/>
                <a:sym typeface="Albert Sans Light"/>
              </a:rPr>
              <a:t>____________________</a:t>
            </a:r>
            <a:endParaRPr sz="1000">
              <a:solidFill>
                <a:srgbClr val="FFFFFF"/>
              </a:solidFill>
              <a:latin typeface="Albert Sans Light"/>
              <a:ea typeface="Albert Sans Light"/>
              <a:cs typeface="Albert Sans Light"/>
              <a:sym typeface="Albert Sans Ligh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rgbClr val="FFFFFF"/>
              </a:solidFill>
              <a:latin typeface="Albert Sans Light"/>
              <a:ea typeface="Albert Sans Light"/>
              <a:cs typeface="Albert Sans Light"/>
              <a:sym typeface="Albert Sans Ligh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FFFFFF"/>
                </a:solidFill>
                <a:latin typeface="Albert Sans Light"/>
                <a:ea typeface="Albert Sans Light"/>
                <a:cs typeface="Albert Sans Light"/>
                <a:sym typeface="Albert Sans Light"/>
              </a:rPr>
              <a:t>Teacher</a:t>
            </a:r>
            <a:endParaRPr>
              <a:solidFill>
                <a:srgbClr val="FFFFFF"/>
              </a:solidFill>
              <a:latin typeface="Albert Sans Light"/>
              <a:ea typeface="Albert Sans Light"/>
              <a:cs typeface="Albert Sans Light"/>
              <a:sym typeface="Albert Sans Light"/>
            </a:endParaRPr>
          </a:p>
        </p:txBody>
      </p:sp>
      <p:cxnSp>
        <p:nvCxnSpPr>
          <p:cNvPr id="61" name="Google Shape;61;p13"/>
          <p:cNvCxnSpPr>
            <a:endCxn id="60" idx="3"/>
          </p:cNvCxnSpPr>
          <p:nvPr/>
        </p:nvCxnSpPr>
        <p:spPr>
          <a:xfrm>
            <a:off x="856200" y="9191725"/>
            <a:ext cx="1770000" cy="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2" name="Google Shape;62;p13"/>
          <p:cNvCxnSpPr/>
          <p:nvPr/>
        </p:nvCxnSpPr>
        <p:spPr>
          <a:xfrm>
            <a:off x="4971000" y="9191725"/>
            <a:ext cx="1770000" cy="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3" name="Google Shape;63;p13"/>
          <p:cNvCxnSpPr/>
          <p:nvPr/>
        </p:nvCxnSpPr>
        <p:spPr>
          <a:xfrm>
            <a:off x="1047500" y="6294625"/>
            <a:ext cx="5421300" cy="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4" name="Google Shape;64;p13"/>
          <p:cNvSpPr txBox="1"/>
          <p:nvPr/>
        </p:nvSpPr>
        <p:spPr>
          <a:xfrm>
            <a:off x="1080800" y="5506338"/>
            <a:ext cx="5354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65" name="Google Shape;6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93750" y="8720238"/>
            <a:ext cx="1409700" cy="942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