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Lst>
  <p:sldSz cy="5143500" cx="9144000"/>
  <p:notesSz cx="6858000" cy="9144000"/>
  <p:embeddedFontLst>
    <p:embeddedFont>
      <p:font typeface="Old Standard TT"/>
      <p:regular r:id="rId12"/>
      <p:bold r:id="rId13"/>
      <p:italic r:id="rId1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OldStandardTT-bold.fntdata"/><Relationship Id="rId12" Type="http://schemas.openxmlformats.org/officeDocument/2006/relationships/font" Target="fonts/OldStandardTT-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font" Target="fonts/OldStandardTT-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passportindex.org/countries/us.png"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pload.wikimedia.org/wikipedia/commons/1/1c/Ellis_Island_and_Liberty_11.jpg?20121001020137" TargetMode="External"/><Relationship Id="rId3" Type="http://schemas.openxmlformats.org/officeDocument/2006/relationships/hyperlink" Target="https://creativecommons.org/licenses/by-sa/3.0/deed.en"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uscis.gov/i-9-central/form-i-9-resources/handbook-for-employers-m-274/130-acceptable-documents-for-verifying-employment-authorization-and-identity/131-list-a-documents-that-establish-identity-and-employment-authorization"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pload.wikimedia.org/wikipedia/commons/thumb/c/c6/Naturalization_Ceremony_Grand_Canyon_20100923mq_0784_%285021269017%29.jpg/1599px-Naturalization_Ceremony_Grand_Canyon_20100923mq_0784_%285021269017%29.jpg?20200420184254" TargetMode="External"/><Relationship Id="rId3" Type="http://schemas.openxmlformats.org/officeDocument/2006/relationships/hyperlink" Target="https://creativecommons.org/licenses/by/2.0/deed.en"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Source: </a:t>
            </a:r>
            <a:r>
              <a:rPr lang="en" u="sng">
                <a:solidFill>
                  <a:schemeClr val="hlink"/>
                </a:solidFill>
                <a:hlinkClick r:id="rId2"/>
              </a:rPr>
              <a:t>Passport Index</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g16f6ed6270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16f6ed6270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Source: “</a:t>
            </a:r>
            <a:r>
              <a:rPr lang="en" u="sng">
                <a:solidFill>
                  <a:schemeClr val="hlink"/>
                </a:solidFill>
                <a:hlinkClick r:id="rId2"/>
              </a:rPr>
              <a:t>Ellis Island and Liberty 11</a:t>
            </a:r>
            <a:r>
              <a:rPr lang="en"/>
              <a:t>” is licensed under </a:t>
            </a:r>
            <a:r>
              <a:rPr lang="en" u="sng">
                <a:solidFill>
                  <a:schemeClr val="hlink"/>
                </a:solidFill>
                <a:hlinkClick r:id="rId3"/>
              </a:rPr>
              <a:t>CC BY-SA 3.0</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1abc2336a4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1abc2336a4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Source: </a:t>
            </a:r>
            <a:r>
              <a:rPr lang="en" u="sng">
                <a:solidFill>
                  <a:schemeClr val="hlink"/>
                </a:solidFill>
                <a:hlinkClick r:id="rId2"/>
              </a:rPr>
              <a:t>United States Citizenship and Immigration Services</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g25d7ef29fa4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 name="Google Shape;72;g25d7ef29fa4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rPr lang="en">
                <a:solidFill>
                  <a:schemeClr val="dk1"/>
                </a:solidFill>
              </a:rPr>
              <a:t>“</a:t>
            </a:r>
            <a:r>
              <a:rPr lang="en" u="sng">
                <a:solidFill>
                  <a:srgbClr val="1155CC"/>
                </a:solidFill>
                <a:hlinkClick r:id="rId2">
                  <a:extLst>
                    <a:ext uri="{A12FA001-AC4F-418D-AE19-62706E023703}">
                      <ahyp:hlinkClr val="tx"/>
                    </a:ext>
                  </a:extLst>
                </a:hlinkClick>
              </a:rPr>
              <a:t>Naturalization Ceremony Grand Canyon 20100923mq 0784</a:t>
            </a:r>
            <a:r>
              <a:rPr lang="en">
                <a:solidFill>
                  <a:schemeClr val="dk1"/>
                </a:solidFill>
              </a:rPr>
              <a:t>” from Grand Canyon Natural Park is licensed under</a:t>
            </a:r>
            <a:r>
              <a:rPr lang="en">
                <a:solidFill>
                  <a:srgbClr val="1155CC"/>
                </a:solidFill>
              </a:rPr>
              <a:t> </a:t>
            </a:r>
            <a:r>
              <a:rPr lang="en" u="sng">
                <a:solidFill>
                  <a:srgbClr val="1155CC"/>
                </a:solidFill>
                <a:hlinkClick r:id="rId3">
                  <a:extLst>
                    <a:ext uri="{A12FA001-AC4F-418D-AE19-62706E023703}">
                      <ahyp:hlinkClr val="tx"/>
                    </a:ext>
                  </a:extLst>
                </a:hlinkClick>
              </a:rPr>
              <a:t>CC BY 2.0</a:t>
            </a:r>
            <a:endParaRPr>
              <a:solidFill>
                <a:srgbClr val="1155CC"/>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1a943eb4c5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1a943eb4c5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1a943eb4c54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1a943eb4c54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https://www.civiced.org/images/stories/downloads/United_States_Constitution_for_Kids.pdf</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p:nvPr/>
        </p:nvSpPr>
        <p:spPr>
          <a:xfrm>
            <a:off x="0" y="100"/>
            <a:ext cx="9144000" cy="1711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 name="Google Shape;11;p2"/>
          <p:cNvCxnSpPr/>
          <p:nvPr/>
        </p:nvCxnSpPr>
        <p:spPr>
          <a:xfrm>
            <a:off x="641934" y="3597500"/>
            <a:ext cx="390300" cy="0"/>
          </a:xfrm>
          <a:prstGeom prst="straightConnector1">
            <a:avLst/>
          </a:prstGeom>
          <a:noFill/>
          <a:ln cap="flat" cmpd="sng" w="28575">
            <a:solidFill>
              <a:schemeClr val="accent1"/>
            </a:solidFill>
            <a:prstDash val="solid"/>
            <a:round/>
            <a:headEnd len="sm" w="sm" type="none"/>
            <a:tailEnd len="sm" w="sm" type="none"/>
          </a:ln>
        </p:spPr>
      </p:cxnSp>
      <p:sp>
        <p:nvSpPr>
          <p:cNvPr id="12" name="Google Shape;12;p2"/>
          <p:cNvSpPr txBox="1"/>
          <p:nvPr>
            <p:ph type="ctrTitle"/>
          </p:nvPr>
        </p:nvSpPr>
        <p:spPr>
          <a:xfrm>
            <a:off x="512700" y="1893300"/>
            <a:ext cx="8118600" cy="1522800"/>
          </a:xfrm>
          <a:prstGeom prst="rect">
            <a:avLst/>
          </a:prstGeom>
        </p:spPr>
        <p:txBody>
          <a:bodyPr anchorCtr="0" anchor="b" bIns="91425" lIns="91425" spcFirstLastPara="1" rIns="91425" wrap="square" tIns="91425">
            <a:normAutofit/>
          </a:bodyPr>
          <a:lstStyle>
            <a:lvl1pPr lvl="0">
              <a:spcBef>
                <a:spcPts val="0"/>
              </a:spcBef>
              <a:spcAft>
                <a:spcPts val="0"/>
              </a:spcAft>
              <a:buClr>
                <a:schemeClr val="accent1"/>
              </a:buClr>
              <a:buSzPts val="4200"/>
              <a:buNone/>
              <a:defRPr sz="4200">
                <a:solidFill>
                  <a:schemeClr val="accent1"/>
                </a:solidFill>
              </a:defRPr>
            </a:lvl1pPr>
            <a:lvl2pPr lvl="1">
              <a:spcBef>
                <a:spcPts val="0"/>
              </a:spcBef>
              <a:spcAft>
                <a:spcPts val="0"/>
              </a:spcAft>
              <a:buClr>
                <a:schemeClr val="accent1"/>
              </a:buClr>
              <a:buSzPts val="4200"/>
              <a:buNone/>
              <a:defRPr sz="4200">
                <a:solidFill>
                  <a:schemeClr val="accent1"/>
                </a:solidFill>
              </a:defRPr>
            </a:lvl2pPr>
            <a:lvl3pPr lvl="2">
              <a:spcBef>
                <a:spcPts val="0"/>
              </a:spcBef>
              <a:spcAft>
                <a:spcPts val="0"/>
              </a:spcAft>
              <a:buClr>
                <a:schemeClr val="accent1"/>
              </a:buClr>
              <a:buSzPts val="4200"/>
              <a:buNone/>
              <a:defRPr sz="4200">
                <a:solidFill>
                  <a:schemeClr val="accent1"/>
                </a:solidFill>
              </a:defRPr>
            </a:lvl3pPr>
            <a:lvl4pPr lvl="3">
              <a:spcBef>
                <a:spcPts val="0"/>
              </a:spcBef>
              <a:spcAft>
                <a:spcPts val="0"/>
              </a:spcAft>
              <a:buClr>
                <a:schemeClr val="accent1"/>
              </a:buClr>
              <a:buSzPts val="4200"/>
              <a:buNone/>
              <a:defRPr sz="4200">
                <a:solidFill>
                  <a:schemeClr val="accent1"/>
                </a:solidFill>
              </a:defRPr>
            </a:lvl4pPr>
            <a:lvl5pPr lvl="4">
              <a:spcBef>
                <a:spcPts val="0"/>
              </a:spcBef>
              <a:spcAft>
                <a:spcPts val="0"/>
              </a:spcAft>
              <a:buClr>
                <a:schemeClr val="accent1"/>
              </a:buClr>
              <a:buSzPts val="4200"/>
              <a:buNone/>
              <a:defRPr sz="4200">
                <a:solidFill>
                  <a:schemeClr val="accent1"/>
                </a:solidFill>
              </a:defRPr>
            </a:lvl5pPr>
            <a:lvl6pPr lvl="5">
              <a:spcBef>
                <a:spcPts val="0"/>
              </a:spcBef>
              <a:spcAft>
                <a:spcPts val="0"/>
              </a:spcAft>
              <a:buClr>
                <a:schemeClr val="accent1"/>
              </a:buClr>
              <a:buSzPts val="4200"/>
              <a:buNone/>
              <a:defRPr sz="4200">
                <a:solidFill>
                  <a:schemeClr val="accent1"/>
                </a:solidFill>
              </a:defRPr>
            </a:lvl6pPr>
            <a:lvl7pPr lvl="6">
              <a:spcBef>
                <a:spcPts val="0"/>
              </a:spcBef>
              <a:spcAft>
                <a:spcPts val="0"/>
              </a:spcAft>
              <a:buClr>
                <a:schemeClr val="accent1"/>
              </a:buClr>
              <a:buSzPts val="4200"/>
              <a:buNone/>
              <a:defRPr sz="4200">
                <a:solidFill>
                  <a:schemeClr val="accent1"/>
                </a:solidFill>
              </a:defRPr>
            </a:lvl7pPr>
            <a:lvl8pPr lvl="7">
              <a:spcBef>
                <a:spcPts val="0"/>
              </a:spcBef>
              <a:spcAft>
                <a:spcPts val="0"/>
              </a:spcAft>
              <a:buClr>
                <a:schemeClr val="accent1"/>
              </a:buClr>
              <a:buSzPts val="4200"/>
              <a:buNone/>
              <a:defRPr sz="4200">
                <a:solidFill>
                  <a:schemeClr val="accent1"/>
                </a:solidFill>
              </a:defRPr>
            </a:lvl8pPr>
            <a:lvl9pPr lvl="8">
              <a:spcBef>
                <a:spcPts val="0"/>
              </a:spcBef>
              <a:spcAft>
                <a:spcPts val="0"/>
              </a:spcAft>
              <a:buClr>
                <a:schemeClr val="accent1"/>
              </a:buClr>
              <a:buSzPts val="4200"/>
              <a:buNone/>
              <a:defRPr sz="4200">
                <a:solidFill>
                  <a:schemeClr val="accent1"/>
                </a:solidFill>
              </a:defRPr>
            </a:lvl9pPr>
          </a:lstStyle>
          <a:p/>
        </p:txBody>
      </p:sp>
      <p:sp>
        <p:nvSpPr>
          <p:cNvPr id="13" name="Google Shape;13;p2"/>
          <p:cNvSpPr txBox="1"/>
          <p:nvPr>
            <p:ph idx="1" type="subTitle"/>
          </p:nvPr>
        </p:nvSpPr>
        <p:spPr>
          <a:xfrm>
            <a:off x="512700" y="3840639"/>
            <a:ext cx="8118600" cy="7875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accent2"/>
              </a:buClr>
              <a:buSzPts val="2400"/>
              <a:buNone/>
              <a:defRPr sz="2400">
                <a:solidFill>
                  <a:schemeClr val="accent2"/>
                </a:solidFill>
              </a:defRPr>
            </a:lvl1pPr>
            <a:lvl2pPr lvl="1">
              <a:lnSpc>
                <a:spcPct val="100000"/>
              </a:lnSpc>
              <a:spcBef>
                <a:spcPts val="0"/>
              </a:spcBef>
              <a:spcAft>
                <a:spcPts val="0"/>
              </a:spcAft>
              <a:buClr>
                <a:schemeClr val="accent2"/>
              </a:buClr>
              <a:buSzPts val="2400"/>
              <a:buNone/>
              <a:defRPr sz="2400">
                <a:solidFill>
                  <a:schemeClr val="accent2"/>
                </a:solidFill>
              </a:defRPr>
            </a:lvl2pPr>
            <a:lvl3pPr lvl="2">
              <a:lnSpc>
                <a:spcPct val="100000"/>
              </a:lnSpc>
              <a:spcBef>
                <a:spcPts val="0"/>
              </a:spcBef>
              <a:spcAft>
                <a:spcPts val="0"/>
              </a:spcAft>
              <a:buClr>
                <a:schemeClr val="accent2"/>
              </a:buClr>
              <a:buSzPts val="2400"/>
              <a:buNone/>
              <a:defRPr sz="2400">
                <a:solidFill>
                  <a:schemeClr val="accent2"/>
                </a:solidFill>
              </a:defRPr>
            </a:lvl3pPr>
            <a:lvl4pPr lvl="3">
              <a:lnSpc>
                <a:spcPct val="100000"/>
              </a:lnSpc>
              <a:spcBef>
                <a:spcPts val="0"/>
              </a:spcBef>
              <a:spcAft>
                <a:spcPts val="0"/>
              </a:spcAft>
              <a:buClr>
                <a:schemeClr val="accent2"/>
              </a:buClr>
              <a:buSzPts val="2400"/>
              <a:buNone/>
              <a:defRPr sz="2400">
                <a:solidFill>
                  <a:schemeClr val="accent2"/>
                </a:solidFill>
              </a:defRPr>
            </a:lvl4pPr>
            <a:lvl5pPr lvl="4">
              <a:lnSpc>
                <a:spcPct val="100000"/>
              </a:lnSpc>
              <a:spcBef>
                <a:spcPts val="0"/>
              </a:spcBef>
              <a:spcAft>
                <a:spcPts val="0"/>
              </a:spcAft>
              <a:buClr>
                <a:schemeClr val="accent2"/>
              </a:buClr>
              <a:buSzPts val="2400"/>
              <a:buNone/>
              <a:defRPr sz="2400">
                <a:solidFill>
                  <a:schemeClr val="accent2"/>
                </a:solidFill>
              </a:defRPr>
            </a:lvl5pPr>
            <a:lvl6pPr lvl="5">
              <a:lnSpc>
                <a:spcPct val="100000"/>
              </a:lnSpc>
              <a:spcBef>
                <a:spcPts val="0"/>
              </a:spcBef>
              <a:spcAft>
                <a:spcPts val="0"/>
              </a:spcAft>
              <a:buClr>
                <a:schemeClr val="accent2"/>
              </a:buClr>
              <a:buSzPts val="2400"/>
              <a:buNone/>
              <a:defRPr sz="2400">
                <a:solidFill>
                  <a:schemeClr val="accent2"/>
                </a:solidFill>
              </a:defRPr>
            </a:lvl6pPr>
            <a:lvl7pPr lvl="6">
              <a:lnSpc>
                <a:spcPct val="100000"/>
              </a:lnSpc>
              <a:spcBef>
                <a:spcPts val="0"/>
              </a:spcBef>
              <a:spcAft>
                <a:spcPts val="0"/>
              </a:spcAft>
              <a:buClr>
                <a:schemeClr val="accent2"/>
              </a:buClr>
              <a:buSzPts val="2400"/>
              <a:buNone/>
              <a:defRPr sz="2400">
                <a:solidFill>
                  <a:schemeClr val="accent2"/>
                </a:solidFill>
              </a:defRPr>
            </a:lvl7pPr>
            <a:lvl8pPr lvl="7">
              <a:lnSpc>
                <a:spcPct val="100000"/>
              </a:lnSpc>
              <a:spcBef>
                <a:spcPts val="0"/>
              </a:spcBef>
              <a:spcAft>
                <a:spcPts val="0"/>
              </a:spcAft>
              <a:buClr>
                <a:schemeClr val="accent2"/>
              </a:buClr>
              <a:buSzPts val="2400"/>
              <a:buNone/>
              <a:defRPr sz="2400">
                <a:solidFill>
                  <a:schemeClr val="accent2"/>
                </a:solidFill>
              </a:defRPr>
            </a:lvl8pPr>
            <a:lvl9pPr lvl="8">
              <a:lnSpc>
                <a:spcPct val="100000"/>
              </a:lnSpc>
              <a:spcBef>
                <a:spcPts val="0"/>
              </a:spcBef>
              <a:spcAft>
                <a:spcPts val="0"/>
              </a:spcAft>
              <a:buClr>
                <a:schemeClr val="accent2"/>
              </a:buClr>
              <a:buSzPts val="2400"/>
              <a:buNone/>
              <a:defRPr sz="2400">
                <a:solidFill>
                  <a:schemeClr val="accent2"/>
                </a:solidFill>
              </a:defRPr>
            </a:lvl9pPr>
          </a:lstStyle>
          <a:p/>
        </p:txBody>
      </p:sp>
      <p:sp>
        <p:nvSpPr>
          <p:cNvPr id="14" name="Google Shape;14;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9" name="Shape 49"/>
        <p:cNvGrpSpPr/>
        <p:nvPr/>
      </p:nvGrpSpPr>
      <p:grpSpPr>
        <a:xfrm>
          <a:off x="0" y="0"/>
          <a:ext cx="0" cy="0"/>
          <a:chOff x="0" y="0"/>
          <a:chExt cx="0" cy="0"/>
        </a:xfrm>
      </p:grpSpPr>
      <p:sp>
        <p:nvSpPr>
          <p:cNvPr id="50" name="Google Shape;50;p11"/>
          <p:cNvSpPr txBox="1"/>
          <p:nvPr>
            <p:ph hasCustomPrompt="1" type="title"/>
          </p:nvPr>
        </p:nvSpPr>
        <p:spPr>
          <a:xfrm>
            <a:off x="311700" y="1039650"/>
            <a:ext cx="8520600" cy="2106300"/>
          </a:xfrm>
          <a:prstGeom prst="rect">
            <a:avLst/>
          </a:prstGeom>
        </p:spPr>
        <p:txBody>
          <a:bodyPr anchorCtr="0" anchor="b" bIns="91425" lIns="91425" spcFirstLastPara="1" rIns="91425" wrap="square" tIns="91425">
            <a:normAutofit/>
          </a:bodyPr>
          <a:lstStyle>
            <a:lvl1pPr lvl="0" algn="ctr">
              <a:spcBef>
                <a:spcPts val="0"/>
              </a:spcBef>
              <a:spcAft>
                <a:spcPts val="0"/>
              </a:spcAft>
              <a:buSzPts val="14000"/>
              <a:buNone/>
              <a:defRPr b="1" sz="14000"/>
            </a:lvl1pPr>
            <a:lvl2pPr lvl="1" algn="ctr">
              <a:spcBef>
                <a:spcPts val="0"/>
              </a:spcBef>
              <a:spcAft>
                <a:spcPts val="0"/>
              </a:spcAft>
              <a:buSzPts val="14000"/>
              <a:buNone/>
              <a:defRPr b="1" sz="14000"/>
            </a:lvl2pPr>
            <a:lvl3pPr lvl="2" algn="ctr">
              <a:spcBef>
                <a:spcPts val="0"/>
              </a:spcBef>
              <a:spcAft>
                <a:spcPts val="0"/>
              </a:spcAft>
              <a:buSzPts val="14000"/>
              <a:buNone/>
              <a:defRPr b="1" sz="14000"/>
            </a:lvl3pPr>
            <a:lvl4pPr lvl="3" algn="ctr">
              <a:spcBef>
                <a:spcPts val="0"/>
              </a:spcBef>
              <a:spcAft>
                <a:spcPts val="0"/>
              </a:spcAft>
              <a:buSzPts val="14000"/>
              <a:buNone/>
              <a:defRPr b="1" sz="14000"/>
            </a:lvl4pPr>
            <a:lvl5pPr lvl="4" algn="ctr">
              <a:spcBef>
                <a:spcPts val="0"/>
              </a:spcBef>
              <a:spcAft>
                <a:spcPts val="0"/>
              </a:spcAft>
              <a:buSzPts val="14000"/>
              <a:buNone/>
              <a:defRPr b="1" sz="14000"/>
            </a:lvl5pPr>
            <a:lvl6pPr lvl="5" algn="ctr">
              <a:spcBef>
                <a:spcPts val="0"/>
              </a:spcBef>
              <a:spcAft>
                <a:spcPts val="0"/>
              </a:spcAft>
              <a:buSzPts val="14000"/>
              <a:buNone/>
              <a:defRPr b="1" sz="14000"/>
            </a:lvl6pPr>
            <a:lvl7pPr lvl="6" algn="ctr">
              <a:spcBef>
                <a:spcPts val="0"/>
              </a:spcBef>
              <a:spcAft>
                <a:spcPts val="0"/>
              </a:spcAft>
              <a:buSzPts val="14000"/>
              <a:buNone/>
              <a:defRPr b="1" sz="14000"/>
            </a:lvl7pPr>
            <a:lvl8pPr lvl="7" algn="ctr">
              <a:spcBef>
                <a:spcPts val="0"/>
              </a:spcBef>
              <a:spcAft>
                <a:spcPts val="0"/>
              </a:spcAft>
              <a:buSzPts val="14000"/>
              <a:buNone/>
              <a:defRPr b="1" sz="14000"/>
            </a:lvl8pPr>
            <a:lvl9pPr lvl="8" algn="ctr">
              <a:spcBef>
                <a:spcPts val="0"/>
              </a:spcBef>
              <a:spcAft>
                <a:spcPts val="0"/>
              </a:spcAft>
              <a:buSzPts val="14000"/>
              <a:buNone/>
              <a:defRPr b="1" sz="14000"/>
            </a:lvl9pPr>
          </a:lstStyle>
          <a:p>
            <a:r>
              <a:t>xx%</a:t>
            </a:r>
          </a:p>
        </p:txBody>
      </p:sp>
      <p:sp>
        <p:nvSpPr>
          <p:cNvPr id="51" name="Google Shape;51;p11"/>
          <p:cNvSpPr txBox="1"/>
          <p:nvPr>
            <p:ph idx="1" type="body"/>
          </p:nvPr>
        </p:nvSpPr>
        <p:spPr>
          <a:xfrm>
            <a:off x="311700" y="32284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52" name="Google Shape;52;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5" name="Shape 15"/>
        <p:cNvGrpSpPr/>
        <p:nvPr/>
      </p:nvGrpSpPr>
      <p:grpSpPr>
        <a:xfrm>
          <a:off x="0" y="0"/>
          <a:ext cx="0" cy="0"/>
          <a:chOff x="0" y="0"/>
          <a:chExt cx="0" cy="0"/>
        </a:xfrm>
      </p:grpSpPr>
      <p:cxnSp>
        <p:nvCxnSpPr>
          <p:cNvPr id="16" name="Google Shape;16;p3"/>
          <p:cNvCxnSpPr/>
          <p:nvPr/>
        </p:nvCxnSpPr>
        <p:spPr>
          <a:xfrm>
            <a:off x="641934" y="3597500"/>
            <a:ext cx="390300" cy="0"/>
          </a:xfrm>
          <a:prstGeom prst="straightConnector1">
            <a:avLst/>
          </a:prstGeom>
          <a:noFill/>
          <a:ln cap="flat" cmpd="sng" w="28575">
            <a:solidFill>
              <a:schemeClr val="lt2"/>
            </a:solidFill>
            <a:prstDash val="solid"/>
            <a:round/>
            <a:headEnd len="sm" w="sm" type="none"/>
            <a:tailEnd len="sm" w="sm" type="none"/>
          </a:ln>
        </p:spPr>
      </p:cxnSp>
      <p:sp>
        <p:nvSpPr>
          <p:cNvPr id="17" name="Google Shape;17;p3"/>
          <p:cNvSpPr txBox="1"/>
          <p:nvPr>
            <p:ph type="title"/>
          </p:nvPr>
        </p:nvSpPr>
        <p:spPr>
          <a:xfrm>
            <a:off x="512700" y="1893300"/>
            <a:ext cx="8118600" cy="1522800"/>
          </a:xfrm>
          <a:prstGeom prst="rect">
            <a:avLst/>
          </a:prstGeom>
        </p:spPr>
        <p:txBody>
          <a:bodyPr anchorCtr="0" anchor="b" bIns="91425" lIns="91425" spcFirstLastPara="1" rIns="91425" wrap="square" tIns="91425">
            <a:normAutofit/>
          </a:bodyPr>
          <a:lstStyle>
            <a:lvl1pPr lvl="0">
              <a:spcBef>
                <a:spcPts val="0"/>
              </a:spcBef>
              <a:spcAft>
                <a:spcPts val="0"/>
              </a:spcAft>
              <a:buClr>
                <a:schemeClr val="accent1"/>
              </a:buClr>
              <a:buSzPts val="6000"/>
              <a:buNone/>
              <a:defRPr sz="6000">
                <a:solidFill>
                  <a:schemeClr val="accent1"/>
                </a:solidFill>
              </a:defRPr>
            </a:lvl1pPr>
            <a:lvl2pPr lvl="1">
              <a:spcBef>
                <a:spcPts val="0"/>
              </a:spcBef>
              <a:spcAft>
                <a:spcPts val="0"/>
              </a:spcAft>
              <a:buClr>
                <a:schemeClr val="accent1"/>
              </a:buClr>
              <a:buSzPts val="6000"/>
              <a:buNone/>
              <a:defRPr sz="6000">
                <a:solidFill>
                  <a:schemeClr val="accent1"/>
                </a:solidFill>
              </a:defRPr>
            </a:lvl2pPr>
            <a:lvl3pPr lvl="2">
              <a:spcBef>
                <a:spcPts val="0"/>
              </a:spcBef>
              <a:spcAft>
                <a:spcPts val="0"/>
              </a:spcAft>
              <a:buClr>
                <a:schemeClr val="accent1"/>
              </a:buClr>
              <a:buSzPts val="6000"/>
              <a:buNone/>
              <a:defRPr sz="6000">
                <a:solidFill>
                  <a:schemeClr val="accent1"/>
                </a:solidFill>
              </a:defRPr>
            </a:lvl3pPr>
            <a:lvl4pPr lvl="3">
              <a:spcBef>
                <a:spcPts val="0"/>
              </a:spcBef>
              <a:spcAft>
                <a:spcPts val="0"/>
              </a:spcAft>
              <a:buClr>
                <a:schemeClr val="accent1"/>
              </a:buClr>
              <a:buSzPts val="6000"/>
              <a:buNone/>
              <a:defRPr sz="6000">
                <a:solidFill>
                  <a:schemeClr val="accent1"/>
                </a:solidFill>
              </a:defRPr>
            </a:lvl4pPr>
            <a:lvl5pPr lvl="4">
              <a:spcBef>
                <a:spcPts val="0"/>
              </a:spcBef>
              <a:spcAft>
                <a:spcPts val="0"/>
              </a:spcAft>
              <a:buClr>
                <a:schemeClr val="accent1"/>
              </a:buClr>
              <a:buSzPts val="6000"/>
              <a:buNone/>
              <a:defRPr sz="6000">
                <a:solidFill>
                  <a:schemeClr val="accent1"/>
                </a:solidFill>
              </a:defRPr>
            </a:lvl5pPr>
            <a:lvl6pPr lvl="5">
              <a:spcBef>
                <a:spcPts val="0"/>
              </a:spcBef>
              <a:spcAft>
                <a:spcPts val="0"/>
              </a:spcAft>
              <a:buClr>
                <a:schemeClr val="accent1"/>
              </a:buClr>
              <a:buSzPts val="6000"/>
              <a:buNone/>
              <a:defRPr sz="6000">
                <a:solidFill>
                  <a:schemeClr val="accent1"/>
                </a:solidFill>
              </a:defRPr>
            </a:lvl6pPr>
            <a:lvl7pPr lvl="6">
              <a:spcBef>
                <a:spcPts val="0"/>
              </a:spcBef>
              <a:spcAft>
                <a:spcPts val="0"/>
              </a:spcAft>
              <a:buClr>
                <a:schemeClr val="accent1"/>
              </a:buClr>
              <a:buSzPts val="6000"/>
              <a:buNone/>
              <a:defRPr sz="6000">
                <a:solidFill>
                  <a:schemeClr val="accent1"/>
                </a:solidFill>
              </a:defRPr>
            </a:lvl7pPr>
            <a:lvl8pPr lvl="7">
              <a:spcBef>
                <a:spcPts val="0"/>
              </a:spcBef>
              <a:spcAft>
                <a:spcPts val="0"/>
              </a:spcAft>
              <a:buClr>
                <a:schemeClr val="accent1"/>
              </a:buClr>
              <a:buSzPts val="6000"/>
              <a:buNone/>
              <a:defRPr sz="6000">
                <a:solidFill>
                  <a:schemeClr val="accent1"/>
                </a:solidFill>
              </a:defRPr>
            </a:lvl8pPr>
            <a:lvl9pPr lvl="8">
              <a:spcBef>
                <a:spcPts val="0"/>
              </a:spcBef>
              <a:spcAft>
                <a:spcPts val="0"/>
              </a:spcAft>
              <a:buClr>
                <a:schemeClr val="accent1"/>
              </a:buClr>
              <a:buSzPts val="6000"/>
              <a:buNone/>
              <a:defRPr sz="6000">
                <a:solidFill>
                  <a:schemeClr val="accent1"/>
                </a:solidFill>
              </a:defRPr>
            </a:lvl9pPr>
          </a:lstStyle>
          <a:p/>
        </p:txBody>
      </p:sp>
      <p:sp>
        <p:nvSpPr>
          <p:cNvPr id="18" name="Google Shape;18;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9" name="Shape 19"/>
        <p:cNvGrpSpPr/>
        <p:nvPr/>
      </p:nvGrpSpPr>
      <p:grpSpPr>
        <a:xfrm>
          <a:off x="0" y="0"/>
          <a:ext cx="0" cy="0"/>
          <a:chOff x="0" y="0"/>
          <a:chExt cx="0" cy="0"/>
        </a:xfrm>
      </p:grpSpPr>
      <p:sp>
        <p:nvSpPr>
          <p:cNvPr id="20" name="Google Shape;20;p4"/>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txBox="1"/>
          <p:nvPr>
            <p:ph type="title"/>
          </p:nvPr>
        </p:nvSpPr>
        <p:spPr>
          <a:xfrm>
            <a:off x="311700" y="445025"/>
            <a:ext cx="8520600" cy="6132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171600"/>
            <a:ext cx="8520600" cy="33972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3" name="Google Shape;23;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445025"/>
            <a:ext cx="8520600" cy="6132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5"/>
          <p:cNvSpPr txBox="1"/>
          <p:nvPr>
            <p:ph idx="1" type="body"/>
          </p:nvPr>
        </p:nvSpPr>
        <p:spPr>
          <a:xfrm>
            <a:off x="311700" y="1171675"/>
            <a:ext cx="3999900" cy="3397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7" name="Google Shape;27;p5"/>
          <p:cNvSpPr txBox="1"/>
          <p:nvPr>
            <p:ph idx="2" type="body"/>
          </p:nvPr>
        </p:nvSpPr>
        <p:spPr>
          <a:xfrm>
            <a:off x="4832400" y="1171675"/>
            <a:ext cx="3999900" cy="33972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8" name="Google Shape;28;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445025"/>
            <a:ext cx="8520600" cy="6132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1" name="Google Shape;31;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5" name="Google Shape;35;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36" name="Shape 36"/>
        <p:cNvGrpSpPr/>
        <p:nvPr/>
      </p:nvGrpSpPr>
      <p:grpSpPr>
        <a:xfrm>
          <a:off x="0" y="0"/>
          <a:ext cx="0" cy="0"/>
          <a:chOff x="0" y="0"/>
          <a:chExt cx="0" cy="0"/>
        </a:xfrm>
      </p:grpSpPr>
      <p:sp>
        <p:nvSpPr>
          <p:cNvPr id="37" name="Google Shape;37;p8"/>
          <p:cNvSpPr txBox="1"/>
          <p:nvPr>
            <p:ph type="title"/>
          </p:nvPr>
        </p:nvSpPr>
        <p:spPr>
          <a:xfrm>
            <a:off x="490250" y="526350"/>
            <a:ext cx="56040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accent1"/>
              </a:buClr>
              <a:buSzPts val="5400"/>
              <a:buNone/>
              <a:defRPr sz="5400">
                <a:solidFill>
                  <a:schemeClr val="accent1"/>
                </a:solidFill>
              </a:defRPr>
            </a:lvl1pPr>
            <a:lvl2pPr lvl="1">
              <a:spcBef>
                <a:spcPts val="0"/>
              </a:spcBef>
              <a:spcAft>
                <a:spcPts val="0"/>
              </a:spcAft>
              <a:buClr>
                <a:schemeClr val="accent1"/>
              </a:buClr>
              <a:buSzPts val="5400"/>
              <a:buNone/>
              <a:defRPr sz="5400">
                <a:solidFill>
                  <a:schemeClr val="accent1"/>
                </a:solidFill>
              </a:defRPr>
            </a:lvl2pPr>
            <a:lvl3pPr lvl="2">
              <a:spcBef>
                <a:spcPts val="0"/>
              </a:spcBef>
              <a:spcAft>
                <a:spcPts val="0"/>
              </a:spcAft>
              <a:buClr>
                <a:schemeClr val="accent1"/>
              </a:buClr>
              <a:buSzPts val="5400"/>
              <a:buNone/>
              <a:defRPr sz="5400">
                <a:solidFill>
                  <a:schemeClr val="accent1"/>
                </a:solidFill>
              </a:defRPr>
            </a:lvl3pPr>
            <a:lvl4pPr lvl="3">
              <a:spcBef>
                <a:spcPts val="0"/>
              </a:spcBef>
              <a:spcAft>
                <a:spcPts val="0"/>
              </a:spcAft>
              <a:buClr>
                <a:schemeClr val="accent1"/>
              </a:buClr>
              <a:buSzPts val="5400"/>
              <a:buNone/>
              <a:defRPr sz="5400">
                <a:solidFill>
                  <a:schemeClr val="accent1"/>
                </a:solidFill>
              </a:defRPr>
            </a:lvl4pPr>
            <a:lvl5pPr lvl="4">
              <a:spcBef>
                <a:spcPts val="0"/>
              </a:spcBef>
              <a:spcAft>
                <a:spcPts val="0"/>
              </a:spcAft>
              <a:buClr>
                <a:schemeClr val="accent1"/>
              </a:buClr>
              <a:buSzPts val="5400"/>
              <a:buNone/>
              <a:defRPr sz="5400">
                <a:solidFill>
                  <a:schemeClr val="accent1"/>
                </a:solidFill>
              </a:defRPr>
            </a:lvl5pPr>
            <a:lvl6pPr lvl="5">
              <a:spcBef>
                <a:spcPts val="0"/>
              </a:spcBef>
              <a:spcAft>
                <a:spcPts val="0"/>
              </a:spcAft>
              <a:buClr>
                <a:schemeClr val="accent1"/>
              </a:buClr>
              <a:buSzPts val="5400"/>
              <a:buNone/>
              <a:defRPr sz="5400">
                <a:solidFill>
                  <a:schemeClr val="accent1"/>
                </a:solidFill>
              </a:defRPr>
            </a:lvl6pPr>
            <a:lvl7pPr lvl="6">
              <a:spcBef>
                <a:spcPts val="0"/>
              </a:spcBef>
              <a:spcAft>
                <a:spcPts val="0"/>
              </a:spcAft>
              <a:buClr>
                <a:schemeClr val="accent1"/>
              </a:buClr>
              <a:buSzPts val="5400"/>
              <a:buNone/>
              <a:defRPr sz="5400">
                <a:solidFill>
                  <a:schemeClr val="accent1"/>
                </a:solidFill>
              </a:defRPr>
            </a:lvl7pPr>
            <a:lvl8pPr lvl="7">
              <a:spcBef>
                <a:spcPts val="0"/>
              </a:spcBef>
              <a:spcAft>
                <a:spcPts val="0"/>
              </a:spcAft>
              <a:buClr>
                <a:schemeClr val="accent1"/>
              </a:buClr>
              <a:buSzPts val="5400"/>
              <a:buNone/>
              <a:defRPr sz="5400">
                <a:solidFill>
                  <a:schemeClr val="accent1"/>
                </a:solidFill>
              </a:defRPr>
            </a:lvl8pPr>
            <a:lvl9pPr lvl="8">
              <a:spcBef>
                <a:spcPts val="0"/>
              </a:spcBef>
              <a:spcAft>
                <a:spcPts val="0"/>
              </a:spcAft>
              <a:buClr>
                <a:schemeClr val="accent1"/>
              </a:buClr>
              <a:buSzPts val="5400"/>
              <a:buNone/>
              <a:defRPr sz="5400">
                <a:solidFill>
                  <a:schemeClr val="accent1"/>
                </a:solidFill>
              </a:defRPr>
            </a:lvl9pPr>
          </a:lstStyle>
          <a:p/>
        </p:txBody>
      </p:sp>
      <p:sp>
        <p:nvSpPr>
          <p:cNvPr id="38" name="Google Shape;38;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 name="Google Shape;41;p9"/>
          <p:cNvCxnSpPr/>
          <p:nvPr/>
        </p:nvCxnSpPr>
        <p:spPr>
          <a:xfrm>
            <a:off x="5029675" y="4495500"/>
            <a:ext cx="686400" cy="0"/>
          </a:xfrm>
          <a:prstGeom prst="straightConnector1">
            <a:avLst/>
          </a:prstGeom>
          <a:noFill/>
          <a:ln cap="flat" cmpd="sng" w="19050">
            <a:solidFill>
              <a:schemeClr val="lt2"/>
            </a:solidFill>
            <a:prstDash val="solid"/>
            <a:round/>
            <a:headEnd len="sm" w="sm" type="none"/>
            <a:tailEnd len="sm" w="sm" type="none"/>
          </a:ln>
        </p:spPr>
      </p:cxnSp>
      <p:sp>
        <p:nvSpPr>
          <p:cNvPr id="42" name="Google Shape;42;p9"/>
          <p:cNvSpPr txBox="1"/>
          <p:nvPr>
            <p:ph type="title"/>
          </p:nvPr>
        </p:nvSpPr>
        <p:spPr>
          <a:xfrm>
            <a:off x="265500" y="1382350"/>
            <a:ext cx="4045200" cy="1333200"/>
          </a:xfrm>
          <a:prstGeom prst="rect">
            <a:avLst/>
          </a:prstGeom>
        </p:spPr>
        <p:txBody>
          <a:bodyPr anchorCtr="0" anchor="b" bIns="91425" lIns="91425" spcFirstLastPara="1" rIns="91425" wrap="square" tIns="91425">
            <a:normAutofit/>
          </a:bodyPr>
          <a:lstStyle>
            <a:lvl1pPr lvl="0" algn="ctr">
              <a:spcBef>
                <a:spcPts val="0"/>
              </a:spcBef>
              <a:spcAft>
                <a:spcPts val="0"/>
              </a:spcAft>
              <a:buClr>
                <a:schemeClr val="lt2"/>
              </a:buClr>
              <a:buSzPts val="4200"/>
              <a:buNone/>
              <a:defRPr sz="4200">
                <a:solidFill>
                  <a:schemeClr val="lt2"/>
                </a:solidFill>
              </a:defRPr>
            </a:lvl1pPr>
            <a:lvl2pPr lvl="1" algn="ctr">
              <a:spcBef>
                <a:spcPts val="0"/>
              </a:spcBef>
              <a:spcAft>
                <a:spcPts val="0"/>
              </a:spcAft>
              <a:buClr>
                <a:schemeClr val="lt2"/>
              </a:buClr>
              <a:buSzPts val="4200"/>
              <a:buNone/>
              <a:defRPr sz="4200">
                <a:solidFill>
                  <a:schemeClr val="lt2"/>
                </a:solidFill>
              </a:defRPr>
            </a:lvl2pPr>
            <a:lvl3pPr lvl="2" algn="ctr">
              <a:spcBef>
                <a:spcPts val="0"/>
              </a:spcBef>
              <a:spcAft>
                <a:spcPts val="0"/>
              </a:spcAft>
              <a:buClr>
                <a:schemeClr val="lt2"/>
              </a:buClr>
              <a:buSzPts val="4200"/>
              <a:buNone/>
              <a:defRPr sz="4200">
                <a:solidFill>
                  <a:schemeClr val="lt2"/>
                </a:solidFill>
              </a:defRPr>
            </a:lvl3pPr>
            <a:lvl4pPr lvl="3" algn="ctr">
              <a:spcBef>
                <a:spcPts val="0"/>
              </a:spcBef>
              <a:spcAft>
                <a:spcPts val="0"/>
              </a:spcAft>
              <a:buClr>
                <a:schemeClr val="lt2"/>
              </a:buClr>
              <a:buSzPts val="4200"/>
              <a:buNone/>
              <a:defRPr sz="4200">
                <a:solidFill>
                  <a:schemeClr val="lt2"/>
                </a:solidFill>
              </a:defRPr>
            </a:lvl4pPr>
            <a:lvl5pPr lvl="4" algn="ctr">
              <a:spcBef>
                <a:spcPts val="0"/>
              </a:spcBef>
              <a:spcAft>
                <a:spcPts val="0"/>
              </a:spcAft>
              <a:buClr>
                <a:schemeClr val="lt2"/>
              </a:buClr>
              <a:buSzPts val="4200"/>
              <a:buNone/>
              <a:defRPr sz="4200">
                <a:solidFill>
                  <a:schemeClr val="lt2"/>
                </a:solidFill>
              </a:defRPr>
            </a:lvl5pPr>
            <a:lvl6pPr lvl="5" algn="ctr">
              <a:spcBef>
                <a:spcPts val="0"/>
              </a:spcBef>
              <a:spcAft>
                <a:spcPts val="0"/>
              </a:spcAft>
              <a:buClr>
                <a:schemeClr val="lt2"/>
              </a:buClr>
              <a:buSzPts val="4200"/>
              <a:buNone/>
              <a:defRPr sz="4200">
                <a:solidFill>
                  <a:schemeClr val="lt2"/>
                </a:solidFill>
              </a:defRPr>
            </a:lvl6pPr>
            <a:lvl7pPr lvl="6" algn="ctr">
              <a:spcBef>
                <a:spcPts val="0"/>
              </a:spcBef>
              <a:spcAft>
                <a:spcPts val="0"/>
              </a:spcAft>
              <a:buClr>
                <a:schemeClr val="lt2"/>
              </a:buClr>
              <a:buSzPts val="4200"/>
              <a:buNone/>
              <a:defRPr sz="4200">
                <a:solidFill>
                  <a:schemeClr val="lt2"/>
                </a:solidFill>
              </a:defRPr>
            </a:lvl7pPr>
            <a:lvl8pPr lvl="7" algn="ctr">
              <a:spcBef>
                <a:spcPts val="0"/>
              </a:spcBef>
              <a:spcAft>
                <a:spcPts val="0"/>
              </a:spcAft>
              <a:buClr>
                <a:schemeClr val="lt2"/>
              </a:buClr>
              <a:buSzPts val="4200"/>
              <a:buNone/>
              <a:defRPr sz="4200">
                <a:solidFill>
                  <a:schemeClr val="lt2"/>
                </a:solidFill>
              </a:defRPr>
            </a:lvl8pPr>
            <a:lvl9pPr lvl="8" algn="ctr">
              <a:spcBef>
                <a:spcPts val="0"/>
              </a:spcBef>
              <a:spcAft>
                <a:spcPts val="0"/>
              </a:spcAft>
              <a:buClr>
                <a:schemeClr val="lt2"/>
              </a:buClr>
              <a:buSzPts val="4200"/>
              <a:buNone/>
              <a:defRPr sz="4200">
                <a:solidFill>
                  <a:schemeClr val="lt2"/>
                </a:solidFill>
              </a:defRPr>
            </a:lvl9pPr>
          </a:lstStyle>
          <a:p/>
        </p:txBody>
      </p:sp>
      <p:sp>
        <p:nvSpPr>
          <p:cNvPr id="43" name="Google Shape;43;p9"/>
          <p:cNvSpPr txBox="1"/>
          <p:nvPr>
            <p:ph idx="1" type="subTitle"/>
          </p:nvPr>
        </p:nvSpPr>
        <p:spPr>
          <a:xfrm>
            <a:off x="265500" y="2769001"/>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4" name="Google Shape;44;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accent1"/>
              </a:buClr>
              <a:buSzPts val="1800"/>
              <a:buChar char="●"/>
              <a:defRPr>
                <a:solidFill>
                  <a:schemeClr val="accent1"/>
                </a:solidFill>
              </a:defRPr>
            </a:lvl1pPr>
            <a:lvl2pPr indent="-317500" lvl="1" marL="914400">
              <a:spcBef>
                <a:spcPts val="0"/>
              </a:spcBef>
              <a:spcAft>
                <a:spcPts val="0"/>
              </a:spcAft>
              <a:buClr>
                <a:schemeClr val="accent1"/>
              </a:buClr>
              <a:buSzPts val="1400"/>
              <a:buChar char="○"/>
              <a:defRPr>
                <a:solidFill>
                  <a:schemeClr val="accent1"/>
                </a:solidFill>
              </a:defRPr>
            </a:lvl2pPr>
            <a:lvl3pPr indent="-317500" lvl="2" marL="1371600">
              <a:spcBef>
                <a:spcPts val="0"/>
              </a:spcBef>
              <a:spcAft>
                <a:spcPts val="0"/>
              </a:spcAft>
              <a:buClr>
                <a:schemeClr val="accent1"/>
              </a:buClr>
              <a:buSzPts val="1400"/>
              <a:buChar char="■"/>
              <a:defRPr>
                <a:solidFill>
                  <a:schemeClr val="accent1"/>
                </a:solidFill>
              </a:defRPr>
            </a:lvl3pPr>
            <a:lvl4pPr indent="-317500" lvl="3" marL="1828800">
              <a:spcBef>
                <a:spcPts val="0"/>
              </a:spcBef>
              <a:spcAft>
                <a:spcPts val="0"/>
              </a:spcAft>
              <a:buClr>
                <a:schemeClr val="accent1"/>
              </a:buClr>
              <a:buSzPts val="1400"/>
              <a:buChar char="●"/>
              <a:defRPr>
                <a:solidFill>
                  <a:schemeClr val="accent1"/>
                </a:solidFill>
              </a:defRPr>
            </a:lvl4pPr>
            <a:lvl5pPr indent="-317500" lvl="4" marL="2286000">
              <a:spcBef>
                <a:spcPts val="0"/>
              </a:spcBef>
              <a:spcAft>
                <a:spcPts val="0"/>
              </a:spcAft>
              <a:buClr>
                <a:schemeClr val="accent1"/>
              </a:buClr>
              <a:buSzPts val="1400"/>
              <a:buChar char="○"/>
              <a:defRPr>
                <a:solidFill>
                  <a:schemeClr val="accent1"/>
                </a:solidFill>
              </a:defRPr>
            </a:lvl5pPr>
            <a:lvl6pPr indent="-317500" lvl="5" marL="2743200">
              <a:spcBef>
                <a:spcPts val="0"/>
              </a:spcBef>
              <a:spcAft>
                <a:spcPts val="0"/>
              </a:spcAft>
              <a:buClr>
                <a:schemeClr val="accent1"/>
              </a:buClr>
              <a:buSzPts val="1400"/>
              <a:buChar char="■"/>
              <a:defRPr>
                <a:solidFill>
                  <a:schemeClr val="accent1"/>
                </a:solidFill>
              </a:defRPr>
            </a:lvl6pPr>
            <a:lvl7pPr indent="-317500" lvl="6" marL="3200400">
              <a:spcBef>
                <a:spcPts val="0"/>
              </a:spcBef>
              <a:spcAft>
                <a:spcPts val="0"/>
              </a:spcAft>
              <a:buClr>
                <a:schemeClr val="accent1"/>
              </a:buClr>
              <a:buSzPts val="1400"/>
              <a:buChar char="●"/>
              <a:defRPr>
                <a:solidFill>
                  <a:schemeClr val="accent1"/>
                </a:solidFill>
              </a:defRPr>
            </a:lvl7pPr>
            <a:lvl8pPr indent="-317500" lvl="7" marL="3657600">
              <a:spcBef>
                <a:spcPts val="0"/>
              </a:spcBef>
              <a:spcAft>
                <a:spcPts val="0"/>
              </a:spcAft>
              <a:buClr>
                <a:schemeClr val="accent1"/>
              </a:buClr>
              <a:buSzPts val="1400"/>
              <a:buChar char="○"/>
              <a:defRPr>
                <a:solidFill>
                  <a:schemeClr val="accent1"/>
                </a:solidFill>
              </a:defRPr>
            </a:lvl8pPr>
            <a:lvl9pPr indent="-317500" lvl="8" marL="4114800">
              <a:spcBef>
                <a:spcPts val="0"/>
              </a:spcBef>
              <a:spcAft>
                <a:spcPts val="0"/>
              </a:spcAft>
              <a:buClr>
                <a:schemeClr val="accent1"/>
              </a:buClr>
              <a:buSzPts val="1400"/>
              <a:buChar char="■"/>
              <a:defRPr>
                <a:solidFill>
                  <a:schemeClr val="accent1"/>
                </a:solidFill>
              </a:defRPr>
            </a:lvl9pPr>
          </a:lstStyle>
          <a:p/>
        </p:txBody>
      </p:sp>
      <p:sp>
        <p:nvSpPr>
          <p:cNvPr id="45" name="Google Shape;45;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6" name="Shape 46"/>
        <p:cNvGrpSpPr/>
        <p:nvPr/>
      </p:nvGrpSpPr>
      <p:grpSpPr>
        <a:xfrm>
          <a:off x="0" y="0"/>
          <a:ext cx="0" cy="0"/>
          <a:chOff x="0" y="0"/>
          <a:chExt cx="0" cy="0"/>
        </a:xfrm>
      </p:grpSpPr>
      <p:sp>
        <p:nvSpPr>
          <p:cNvPr id="47" name="Google Shape;47;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8" name="Google Shape;48;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paperback">
    <p:bg>
      <p:bgPr>
        <a:solidFill>
          <a:schemeClr val="accen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6132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1pPr>
            <a:lvl2pPr lvl="1">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2pPr>
            <a:lvl3pPr lvl="2">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3pPr>
            <a:lvl4pPr lvl="3">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4pPr>
            <a:lvl5pPr lvl="4">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5pPr>
            <a:lvl6pPr lvl="5">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6pPr>
            <a:lvl7pPr lvl="6">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7pPr>
            <a:lvl8pPr lvl="7">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8pPr>
            <a:lvl9pPr lvl="8">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9pPr>
          </a:lstStyle>
          <a:p/>
        </p:txBody>
      </p:sp>
      <p:sp>
        <p:nvSpPr>
          <p:cNvPr id="7" name="Google Shape;7;p1"/>
          <p:cNvSpPr txBox="1"/>
          <p:nvPr>
            <p:ph idx="1" type="body"/>
          </p:nvPr>
        </p:nvSpPr>
        <p:spPr>
          <a:xfrm>
            <a:off x="311700" y="1171600"/>
            <a:ext cx="8520600" cy="33972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1"/>
              </a:buClr>
              <a:buSzPts val="1800"/>
              <a:buFont typeface="Old Standard TT"/>
              <a:buChar char="●"/>
              <a:defRPr sz="1800">
                <a:solidFill>
                  <a:schemeClr val="dk1"/>
                </a:solidFill>
                <a:latin typeface="Old Standard TT"/>
                <a:ea typeface="Old Standard TT"/>
                <a:cs typeface="Old Standard TT"/>
                <a:sym typeface="Old Standard TT"/>
              </a:defRPr>
            </a:lvl1pPr>
            <a:lvl2pPr indent="-317500" lvl="1" marL="914400">
              <a:lnSpc>
                <a:spcPct val="115000"/>
              </a:lnSpc>
              <a:spcBef>
                <a:spcPts val="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2pPr>
            <a:lvl3pPr indent="-317500" lvl="2" marL="1371600">
              <a:lnSpc>
                <a:spcPct val="115000"/>
              </a:lnSpc>
              <a:spcBef>
                <a:spcPts val="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3pPr>
            <a:lvl4pPr indent="-317500" lvl="3" marL="1828800">
              <a:lnSpc>
                <a:spcPct val="115000"/>
              </a:lnSpc>
              <a:spcBef>
                <a:spcPts val="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4pPr>
            <a:lvl5pPr indent="-317500" lvl="4" marL="2286000">
              <a:lnSpc>
                <a:spcPct val="115000"/>
              </a:lnSpc>
              <a:spcBef>
                <a:spcPts val="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5pPr>
            <a:lvl6pPr indent="-317500" lvl="5" marL="2743200">
              <a:lnSpc>
                <a:spcPct val="115000"/>
              </a:lnSpc>
              <a:spcBef>
                <a:spcPts val="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6pPr>
            <a:lvl7pPr indent="-317500" lvl="6" marL="3200400">
              <a:lnSpc>
                <a:spcPct val="115000"/>
              </a:lnSpc>
              <a:spcBef>
                <a:spcPts val="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7pPr>
            <a:lvl8pPr indent="-317500" lvl="7" marL="3657600">
              <a:lnSpc>
                <a:spcPct val="115000"/>
              </a:lnSpc>
              <a:spcBef>
                <a:spcPts val="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8pPr>
            <a:lvl9pPr indent="-317500" lvl="8" marL="4114800">
              <a:lnSpc>
                <a:spcPct val="115000"/>
              </a:lnSpc>
              <a:spcBef>
                <a:spcPts val="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1"/>
                </a:solidFill>
                <a:latin typeface="Old Standard TT"/>
                <a:ea typeface="Old Standard TT"/>
                <a:cs typeface="Old Standard TT"/>
                <a:sym typeface="Old Standard TT"/>
              </a:defRPr>
            </a:lvl1pPr>
            <a:lvl2pPr lvl="1" algn="r">
              <a:buNone/>
              <a:defRPr sz="1000">
                <a:solidFill>
                  <a:schemeClr val="dk1"/>
                </a:solidFill>
                <a:latin typeface="Old Standard TT"/>
                <a:ea typeface="Old Standard TT"/>
                <a:cs typeface="Old Standard TT"/>
                <a:sym typeface="Old Standard TT"/>
              </a:defRPr>
            </a:lvl2pPr>
            <a:lvl3pPr lvl="2" algn="r">
              <a:buNone/>
              <a:defRPr sz="1000">
                <a:solidFill>
                  <a:schemeClr val="dk1"/>
                </a:solidFill>
                <a:latin typeface="Old Standard TT"/>
                <a:ea typeface="Old Standard TT"/>
                <a:cs typeface="Old Standard TT"/>
                <a:sym typeface="Old Standard TT"/>
              </a:defRPr>
            </a:lvl3pPr>
            <a:lvl4pPr lvl="3" algn="r">
              <a:buNone/>
              <a:defRPr sz="1000">
                <a:solidFill>
                  <a:schemeClr val="dk1"/>
                </a:solidFill>
                <a:latin typeface="Old Standard TT"/>
                <a:ea typeface="Old Standard TT"/>
                <a:cs typeface="Old Standard TT"/>
                <a:sym typeface="Old Standard TT"/>
              </a:defRPr>
            </a:lvl4pPr>
            <a:lvl5pPr lvl="4" algn="r">
              <a:buNone/>
              <a:defRPr sz="1000">
                <a:solidFill>
                  <a:schemeClr val="dk1"/>
                </a:solidFill>
                <a:latin typeface="Old Standard TT"/>
                <a:ea typeface="Old Standard TT"/>
                <a:cs typeface="Old Standard TT"/>
                <a:sym typeface="Old Standard TT"/>
              </a:defRPr>
            </a:lvl5pPr>
            <a:lvl6pPr lvl="5" algn="r">
              <a:buNone/>
              <a:defRPr sz="1000">
                <a:solidFill>
                  <a:schemeClr val="dk1"/>
                </a:solidFill>
                <a:latin typeface="Old Standard TT"/>
                <a:ea typeface="Old Standard TT"/>
                <a:cs typeface="Old Standard TT"/>
                <a:sym typeface="Old Standard TT"/>
              </a:defRPr>
            </a:lvl6pPr>
            <a:lvl7pPr lvl="6" algn="r">
              <a:buNone/>
              <a:defRPr sz="1000">
                <a:solidFill>
                  <a:schemeClr val="dk1"/>
                </a:solidFill>
                <a:latin typeface="Old Standard TT"/>
                <a:ea typeface="Old Standard TT"/>
                <a:cs typeface="Old Standard TT"/>
                <a:sym typeface="Old Standard TT"/>
              </a:defRPr>
            </a:lvl7pPr>
            <a:lvl8pPr lvl="7" algn="r">
              <a:buNone/>
              <a:defRPr sz="1000">
                <a:solidFill>
                  <a:schemeClr val="dk1"/>
                </a:solidFill>
                <a:latin typeface="Old Standard TT"/>
                <a:ea typeface="Old Standard TT"/>
                <a:cs typeface="Old Standard TT"/>
                <a:sym typeface="Old Standard TT"/>
              </a:defRPr>
            </a:lvl8pPr>
            <a:lvl9pPr lvl="8" algn="r">
              <a:buNone/>
              <a:defRPr sz="1000">
                <a:solidFill>
                  <a:schemeClr val="dk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pic>
        <p:nvPicPr>
          <p:cNvPr id="59" name="Google Shape;59;p13"/>
          <p:cNvPicPr preferRelativeResize="0"/>
          <p:nvPr/>
        </p:nvPicPr>
        <p:blipFill>
          <a:blip r:embed="rId3">
            <a:alphaModFix/>
          </a:blip>
          <a:stretch>
            <a:fillRect/>
          </a:stretch>
        </p:blipFill>
        <p:spPr>
          <a:xfrm>
            <a:off x="2878450" y="152400"/>
            <a:ext cx="3387091" cy="483870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pic>
        <p:nvPicPr>
          <p:cNvPr id="64" name="Google Shape;64;p14"/>
          <p:cNvPicPr preferRelativeResize="0"/>
          <p:nvPr/>
        </p:nvPicPr>
        <p:blipFill>
          <a:blip r:embed="rId3">
            <a:alphaModFix/>
          </a:blip>
          <a:stretch>
            <a:fillRect/>
          </a:stretch>
        </p:blipFill>
        <p:spPr>
          <a:xfrm>
            <a:off x="1346200" y="152400"/>
            <a:ext cx="6451600" cy="48387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pic>
        <p:nvPicPr>
          <p:cNvPr id="69" name="Google Shape;69;p15"/>
          <p:cNvPicPr preferRelativeResize="0"/>
          <p:nvPr/>
        </p:nvPicPr>
        <p:blipFill>
          <a:blip r:embed="rId3">
            <a:alphaModFix/>
          </a:blip>
          <a:stretch>
            <a:fillRect/>
          </a:stretch>
        </p:blipFill>
        <p:spPr>
          <a:xfrm>
            <a:off x="834950" y="152400"/>
            <a:ext cx="7612721" cy="483870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pic>
        <p:nvPicPr>
          <p:cNvPr id="74" name="Google Shape;74;p16"/>
          <p:cNvPicPr preferRelativeResize="0"/>
          <p:nvPr/>
        </p:nvPicPr>
        <p:blipFill>
          <a:blip r:embed="rId3">
            <a:alphaModFix/>
          </a:blip>
          <a:stretch>
            <a:fillRect/>
          </a:stretch>
        </p:blipFill>
        <p:spPr>
          <a:xfrm>
            <a:off x="1017775" y="152400"/>
            <a:ext cx="7258053" cy="48387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17"/>
          <p:cNvSpPr txBox="1"/>
          <p:nvPr>
            <p:ph type="title"/>
          </p:nvPr>
        </p:nvSpPr>
        <p:spPr>
          <a:xfrm>
            <a:off x="311700" y="445025"/>
            <a:ext cx="8520600" cy="613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Section 1 of the 14th Amendment </a:t>
            </a:r>
            <a:endParaRPr/>
          </a:p>
        </p:txBody>
      </p:sp>
      <p:sp>
        <p:nvSpPr>
          <p:cNvPr id="80" name="Google Shape;80;p17"/>
          <p:cNvSpPr txBox="1"/>
          <p:nvPr>
            <p:ph idx="1" type="body"/>
          </p:nvPr>
        </p:nvSpPr>
        <p:spPr>
          <a:xfrm>
            <a:off x="311700" y="1157675"/>
            <a:ext cx="8520600" cy="3397200"/>
          </a:xfrm>
          <a:prstGeom prst="rect">
            <a:avLst/>
          </a:prstGeom>
          <a:noFill/>
        </p:spPr>
        <p:txBody>
          <a:bodyPr anchorCtr="0" anchor="t" bIns="91425" lIns="91425" spcFirstLastPara="1" rIns="91425" wrap="square" tIns="91425">
            <a:noAutofit/>
          </a:bodyPr>
          <a:lstStyle/>
          <a:p>
            <a:pPr indent="0" lvl="0" marL="402590" rtl="0" algn="l">
              <a:lnSpc>
                <a:spcPct val="115000"/>
              </a:lnSpc>
              <a:spcBef>
                <a:spcPts val="0"/>
              </a:spcBef>
              <a:spcAft>
                <a:spcPts val="0"/>
              </a:spcAft>
              <a:buClr>
                <a:schemeClr val="dk1"/>
              </a:buClr>
              <a:buSzPts val="1100"/>
              <a:buFont typeface="Arial"/>
              <a:buNone/>
            </a:pPr>
            <a:r>
              <a:rPr i="1" lang="en" sz="2500">
                <a:solidFill>
                  <a:schemeClr val="dk1"/>
                </a:solidFill>
                <a:latin typeface="Times New Roman"/>
                <a:ea typeface="Times New Roman"/>
                <a:cs typeface="Times New Roman"/>
                <a:sym typeface="Times New Roman"/>
              </a:rPr>
              <a:t>All persons born or naturalized in the United States, and subject to the jurisdiction thereof, are citizens of the United States and of the State wherein they reside. No State shall make or enforce any law which shall abridge the privileges or immunities of citizens of the United States; nor shall any State deprive any person of life, liberty, or property, without due process of law; nor deny to any person within its jurisdiction the equal protection of the laws.</a:t>
            </a:r>
            <a:endParaRPr sz="25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8"/>
          <p:cNvSpPr txBox="1"/>
          <p:nvPr>
            <p:ph type="title"/>
          </p:nvPr>
        </p:nvSpPr>
        <p:spPr>
          <a:xfrm>
            <a:off x="311700" y="445025"/>
            <a:ext cx="8520600" cy="6132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Section 1 of the 14th Amendment (Student Version)</a:t>
            </a:r>
            <a:endParaRPr/>
          </a:p>
        </p:txBody>
      </p:sp>
      <p:sp>
        <p:nvSpPr>
          <p:cNvPr id="86" name="Google Shape;86;p18"/>
          <p:cNvSpPr txBox="1"/>
          <p:nvPr>
            <p:ph idx="1" type="body"/>
          </p:nvPr>
        </p:nvSpPr>
        <p:spPr>
          <a:xfrm>
            <a:off x="311700" y="1171600"/>
            <a:ext cx="8520600" cy="33972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i="1" lang="en" sz="2600">
                <a:latin typeface="Times New Roman"/>
                <a:ea typeface="Times New Roman"/>
                <a:cs typeface="Times New Roman"/>
                <a:sym typeface="Times New Roman"/>
              </a:rPr>
              <a:t>People born in the United States or become citizens of the United States (by the process of naturalization) are United States citizens and citizens of the state they live in. All US citizens must be protected by, must follow, and must be held accountable for all the same laws of the Federal Government and their state. Also, all citizens deserve to be fairly treated under the law, even when they have broken the law.</a:t>
            </a:r>
            <a:endParaRPr i="1" sz="2600">
              <a:latin typeface="Times New Roman"/>
              <a:ea typeface="Times New Roman"/>
              <a:cs typeface="Times New Roman"/>
              <a:sym typeface="Times New Roman"/>
            </a:endParaRPr>
          </a:p>
          <a:p>
            <a:pPr indent="0" lvl="0" marL="0" rtl="0" algn="l">
              <a:spcBef>
                <a:spcPts val="0"/>
              </a:spcBef>
              <a:spcAft>
                <a:spcPts val="1200"/>
              </a:spcAft>
              <a:buNone/>
            </a:pPr>
            <a:r>
              <a:t/>
            </a:r>
            <a:endParaRPr sz="32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aperback">
  <a:themeElements>
    <a:clrScheme name="Paperback">
      <a:dk1>
        <a:srgbClr val="000000"/>
      </a:dk1>
      <a:lt1>
        <a:srgbClr val="FFFFFF"/>
      </a:lt1>
      <a:dk2>
        <a:srgbClr val="00695C"/>
      </a:dk2>
      <a:lt2>
        <a:srgbClr val="26A69A"/>
      </a:lt2>
      <a:accent1>
        <a:srgbClr val="FFFBF0"/>
      </a:accent1>
      <a:accent2>
        <a:srgbClr val="B7B7B7"/>
      </a:accent2>
      <a:accent3>
        <a:srgbClr val="FB8C00"/>
      </a:accent3>
      <a:accent4>
        <a:srgbClr val="80CBC4"/>
      </a:accent4>
      <a:accent5>
        <a:srgbClr val="AF4345"/>
      </a:accent5>
      <a:accent6>
        <a:srgbClr val="F58F8F"/>
      </a:accent6>
      <a:hlink>
        <a:srgbClr val="AF4345"/>
      </a:hlink>
      <a:folHlink>
        <a:srgbClr val="AF434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