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pload.wikimedia.org/wikipedia/commons/e/ea/We_the_people_~.jpg" TargetMode="External"/><Relationship Id="rId3" Type="http://schemas.openxmlformats.org/officeDocument/2006/relationships/hyperlink" Target="https://creativecommons.org/licenses/by-sa/4.0/deed.e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0f8274f3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0f8274f3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>
                <a:solidFill>
                  <a:srgbClr val="212121"/>
                </a:solidFill>
              </a:rPr>
              <a:t>“</a:t>
            </a:r>
            <a:r>
              <a:rPr lang="en" u="sng">
                <a:solidFill>
                  <a:schemeClr val="hlink"/>
                </a:solidFill>
                <a:hlinkClick r:id="rId2"/>
              </a:rPr>
              <a:t>We the People</a:t>
            </a:r>
            <a:r>
              <a:rPr lang="en">
                <a:solidFill>
                  <a:srgbClr val="212121"/>
                </a:solidFill>
              </a:rPr>
              <a:t>”is licensed under </a:t>
            </a:r>
            <a:r>
              <a:rPr lang="en" u="sng">
                <a:solidFill>
                  <a:schemeClr val="hlink"/>
                </a:solidFill>
                <a:hlinkClick r:id="rId3"/>
              </a:rPr>
              <a:t>CC BY-SA 4.0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21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The U.S. Constitution has 4,400 words. It is the oldest and shortest written constitution of any major government in the world.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2" type="body"/>
          </p:nvPr>
        </p:nvSpPr>
        <p:spPr>
          <a:xfrm>
            <a:off x="5439675" y="2492275"/>
            <a:ext cx="3453000" cy="22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AutoNum type="arabicPeriod"/>
            </a:pPr>
            <a:r>
              <a:rPr i="1"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 you think the U.S. Constitution has lasted for so long?</a:t>
            </a:r>
            <a:endParaRPr i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AutoNum type="arabicPeriod"/>
            </a:pPr>
            <a:r>
              <a:rPr i="1"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 pros/cons of being governed under a constitution that is over 230 years old?</a:t>
            </a:r>
            <a:endParaRPr i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5800" y="4819650"/>
            <a:ext cx="838200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075" y="2774626"/>
            <a:ext cx="3089833" cy="204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