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d491480c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dd491480c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dd491480c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dd491480c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dd491480c7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dd491480c7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dd491480c7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dd491480c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e500fd8fe3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e500fd8fe3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upload.wikimedia.org/wikipedia/commons/8/84/Branches_US_gov.jpg?20130208143826" TargetMode="External"/><Relationship Id="rId4" Type="http://schemas.openxmlformats.org/officeDocument/2006/relationships/hyperlink" Target="https://clipartix.com/wp-content/uploads/2018/03/legislative-branch-clipart-2018-40.png" TargetMode="External"/><Relationship Id="rId11" Type="http://schemas.openxmlformats.org/officeDocument/2006/relationships/image" Target="../media/image4.png"/><Relationship Id="rId10" Type="http://schemas.openxmlformats.org/officeDocument/2006/relationships/hyperlink" Target="https://www.freepikcompany.com/legal?_gl=1*1i9201*fp_ga*NjI4NDc0NTUyLjE2ODIwMTA0NjU.*fp_ga_QWX66025LC*MTY4NTAyMTIyNS45LjEuMTY4NTAyMTI5Ny42MC4wLjA.*_ga*NjI4NDc0NTUyLjE2ODIwMTA0NjU.*_ga_18B6QPTJPC*MTY4NTAyMTIyNi45LjEuMTY4NTAyMTI5Ny42MC4wLjA.#nav-freepik-license" TargetMode="External"/><Relationship Id="rId9" Type="http://schemas.openxmlformats.org/officeDocument/2006/relationships/hyperlink" Target="https://img.freepik.com/free-vector/people-joining-stop-racism-movement_52683-40914.jpg?w=1480&amp;t=st=1689791258~exp=1689791858~hmac=d318900afe9e4505b9993bb6c3eca4210328eec88782206a78808aac413222c1" TargetMode="External"/><Relationship Id="rId5" Type="http://schemas.openxmlformats.org/officeDocument/2006/relationships/hyperlink" Target="https://pix4free.org/assets/library/2021-01-21/originals/due_process.jpg" TargetMode="External"/><Relationship Id="rId6" Type="http://schemas.openxmlformats.org/officeDocument/2006/relationships/hyperlink" Target="https://creativecommons.org/licenses/by-sa/3.0/" TargetMode="External"/><Relationship Id="rId7" Type="http://schemas.openxmlformats.org/officeDocument/2006/relationships/hyperlink" Target="https://img.freepik.com/free-vector/law-design_24877-61353.jpg?w=1380&amp;t=st=1685022336~exp=1685022936~hmac=6858c3fe7ca65f679aca46a0459d92de8b5de52e79eb69dcfec95f39f06a6c94" TargetMode="External"/><Relationship Id="rId8" Type="http://schemas.openxmlformats.org/officeDocument/2006/relationships/hyperlink" Target="https://www.freepikcompany.com/legal?_gl=1*1i9201*fp_ga*NjI4NDc0NTUyLjE2ODIwMTA0NjU.*fp_ga_QWX66025LC*MTY4NTAyMTIyNS45LjEuMTY4NTAyMTI5Ny42MC4wLjA.*_ga*NjI4NDc0NTUyLjE2ODIwMTA0NjU.*_ga_18B6QPTJPC*MTY4NTAyMTIyNi45LjEuMTY4NTAyMTI5Ny42MC4wLjA.#nav-freepik-licen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separation of powers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760863"/>
            <a:ext cx="3999900" cy="23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structure of the federal government that sets up three branches with their own distinct powers and responsibilities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5200" y="1516167"/>
            <a:ext cx="4451925" cy="2808383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hecks and balances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2" type="body"/>
          </p:nvPr>
        </p:nvSpPr>
        <p:spPr>
          <a:xfrm>
            <a:off x="4743075" y="2295950"/>
            <a:ext cx="3999900" cy="14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ability of each branch of government to limit the power of the other branches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350" y="1694375"/>
            <a:ext cx="3451800" cy="268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ndividual rights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2" type="body"/>
          </p:nvPr>
        </p:nvSpPr>
        <p:spPr>
          <a:xfrm>
            <a:off x="4896200" y="2410913"/>
            <a:ext cx="3999900" cy="11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rights guaranteed or belonging to a person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050" y="1579988"/>
            <a:ext cx="4238076" cy="28234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ule of law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idx="2" type="body"/>
          </p:nvPr>
        </p:nvSpPr>
        <p:spPr>
          <a:xfrm>
            <a:off x="4832400" y="1962775"/>
            <a:ext cx="3999900" cy="17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idea that those who govern must also follow the same laws as everyone; no one is above the law 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Free vector law design."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000" y="1476312"/>
            <a:ext cx="4238701" cy="276873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ue process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idea that people accused of a crime still have individual rights, that the process of weighing their accused crimes must take place fairly, following an established standard, before they can lose either their life or freedom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8975" y="1493238"/>
            <a:ext cx="4103327" cy="273487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Branches US gov</a:t>
            </a:r>
            <a:r>
              <a:rPr lang="en" sz="1200">
                <a:solidFill>
                  <a:schemeClr val="dk1"/>
                </a:solidFill>
              </a:rPr>
              <a:t>” by the US Government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Legislative branch image</a:t>
            </a:r>
            <a:r>
              <a:rPr lang="en" sz="1200">
                <a:solidFill>
                  <a:schemeClr val="dk1"/>
                </a:solidFill>
              </a:rPr>
              <a:t>” from ClipartArtix has no known copyright restrictions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Due process</a:t>
            </a:r>
            <a:r>
              <a:rPr lang="en" sz="1200">
                <a:solidFill>
                  <a:schemeClr val="dk1"/>
                </a:solidFill>
              </a:rPr>
              <a:t>” by Nick Youngson is licensed under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3.0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Vector law design</a:t>
            </a:r>
            <a:r>
              <a:rPr lang="en" sz="1200">
                <a:solidFill>
                  <a:schemeClr val="dk1"/>
                </a:solidFill>
              </a:rPr>
              <a:t>” by studiogstock is licensed under the</a:t>
            </a:r>
            <a:r>
              <a:rPr lang="en" sz="1200">
                <a:solidFill>
                  <a:srgbClr val="1155CC"/>
                </a:solidFill>
              </a:rPr>
              <a:t>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 vector people joining</a:t>
            </a:r>
            <a:r>
              <a:rPr lang="en" sz="1200">
                <a:solidFill>
                  <a:schemeClr val="dk1"/>
                </a:solidFill>
              </a:rPr>
              <a:t>” from Freepik is licensed under the 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152950" y="4632975"/>
            <a:ext cx="870100" cy="34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