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floridamemory.com/fpc/prints/pr76404c.jpg"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0f8274f36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0f8274f3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Image Source: </a:t>
            </a:r>
            <a:r>
              <a:rPr lang="en">
                <a:solidFill>
                  <a:schemeClr val="dk1"/>
                </a:solidFill>
              </a:rPr>
              <a:t>“</a:t>
            </a:r>
            <a:r>
              <a:rPr lang="en" u="sng">
                <a:solidFill>
                  <a:srgbClr val="1155CC"/>
                </a:solidFill>
                <a:hlinkClick r:id="rId2">
                  <a:extLst>
                    <a:ext uri="{A12FA001-AC4F-418D-AE19-62706E023703}">
                      <ahyp:hlinkClr val="tx"/>
                    </a:ext>
                  </a:extLst>
                </a:hlinkClick>
              </a:rPr>
              <a:t>Florida State Seal</a:t>
            </a:r>
            <a:r>
              <a:rPr lang="en">
                <a:solidFill>
                  <a:schemeClr val="dk1"/>
                </a:solidFill>
              </a:rPr>
              <a:t>” from </a:t>
            </a:r>
            <a:r>
              <a:rPr i="1" lang="en">
                <a:solidFill>
                  <a:schemeClr val="dk1"/>
                </a:solidFill>
              </a:rPr>
              <a:t>Florida Memory</a:t>
            </a:r>
            <a:r>
              <a:rPr lang="en">
                <a:solidFill>
                  <a:schemeClr val="dk1"/>
                </a:solidFill>
              </a:rPr>
              <a:t> is under the Public Domain</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53" name="Shape 53"/>
        <p:cNvGrpSpPr/>
        <p:nvPr/>
      </p:nvGrpSpPr>
      <p:grpSpPr>
        <a:xfrm>
          <a:off x="0" y="0"/>
          <a:ext cx="0" cy="0"/>
          <a:chOff x="0" y="0"/>
          <a:chExt cx="0" cy="0"/>
        </a:xfrm>
      </p:grpSpPr>
      <p:sp>
        <p:nvSpPr>
          <p:cNvPr id="54" name="Google Shape;54;p13"/>
          <p:cNvSpPr txBox="1"/>
          <p:nvPr>
            <p:ph type="title"/>
          </p:nvPr>
        </p:nvSpPr>
        <p:spPr>
          <a:xfrm>
            <a:off x="311700" y="21385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a:latin typeface="Trebuchet MS"/>
                <a:ea typeface="Trebuchet MS"/>
                <a:cs typeface="Trebuchet MS"/>
                <a:sym typeface="Trebuchet MS"/>
              </a:rPr>
              <a:t>We, the people of the State of Florida, being grateful to Almighty God for our constitutional liberty, in order to secure its benefits, perfect our government, insure domestic tranquility, maintain public order, and guarantee equal civil and political rights to all, do ordain and establish this constitution.</a:t>
            </a:r>
            <a:endParaRPr b="1" sz="5400">
              <a:latin typeface="Times New Roman"/>
              <a:ea typeface="Times New Roman"/>
              <a:cs typeface="Times New Roman"/>
              <a:sym typeface="Times New Roman"/>
            </a:endParaRPr>
          </a:p>
        </p:txBody>
      </p:sp>
      <p:pic>
        <p:nvPicPr>
          <p:cNvPr id="55" name="Google Shape;55;p13"/>
          <p:cNvPicPr preferRelativeResize="0"/>
          <p:nvPr/>
        </p:nvPicPr>
        <p:blipFill>
          <a:blip r:embed="rId3">
            <a:alphaModFix/>
          </a:blip>
          <a:stretch>
            <a:fillRect/>
          </a:stretch>
        </p:blipFill>
        <p:spPr>
          <a:xfrm>
            <a:off x="8305800" y="4819650"/>
            <a:ext cx="838200" cy="323850"/>
          </a:xfrm>
          <a:prstGeom prst="rect">
            <a:avLst/>
          </a:prstGeom>
          <a:noFill/>
          <a:ln>
            <a:noFill/>
          </a:ln>
        </p:spPr>
      </p:pic>
      <p:pic>
        <p:nvPicPr>
          <p:cNvPr id="56" name="Google Shape;56;p13"/>
          <p:cNvPicPr preferRelativeResize="0"/>
          <p:nvPr/>
        </p:nvPicPr>
        <p:blipFill>
          <a:blip r:embed="rId4">
            <a:alphaModFix/>
          </a:blip>
          <a:stretch>
            <a:fillRect/>
          </a:stretch>
        </p:blipFill>
        <p:spPr>
          <a:xfrm>
            <a:off x="3600800" y="3422625"/>
            <a:ext cx="1942400" cy="16801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