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740DD63-B69A-4F9A-AC45-BEE06A13896E}">
  <a:tblStyle styleId="{E740DD63-B69A-4F9A-AC45-BEE06A13896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/>
        </p:nvGraphicFramePr>
        <p:xfrm>
          <a:off x="152425" y="1227250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{E740DD63-B69A-4F9A-AC45-BEE06A13896E}</a:tableStyleId>
              </a:tblPr>
              <a:tblGrid>
                <a:gridCol w="1644100"/>
                <a:gridCol w="1662375"/>
                <a:gridCol w="1790250"/>
                <a:gridCol w="1863300"/>
                <a:gridCol w="1845050"/>
              </a:tblGrid>
              <a:tr h="1418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 union</a:t>
                      </a:r>
                      <a:endParaRPr sz="2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73025" marL="730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2. justice</a:t>
                      </a:r>
                      <a:endParaRPr sz="2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73025" marL="730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3. insure</a:t>
                      </a:r>
                      <a:endParaRPr sz="2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73025" marL="730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4. domestic</a:t>
                      </a:r>
                      <a:endParaRPr sz="2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73025" marL="730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5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 tranquility</a:t>
                      </a:r>
                      <a:endParaRPr sz="25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73025" marL="730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18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6. defence</a:t>
                      </a:r>
                      <a:endParaRPr sz="2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73025" marL="730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7. welfare</a:t>
                      </a:r>
                      <a:endParaRPr sz="2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73025" marL="730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8. posterity</a:t>
                      </a:r>
                      <a:endParaRPr sz="2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73025" marL="730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9. ordain</a:t>
                      </a:r>
                      <a:endParaRPr sz="2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73025" marL="730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73025" marL="730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16400" y="4724275"/>
            <a:ext cx="1073025" cy="41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