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5c03b467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5c03b467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5c03b4676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5c03b4676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Source: Signed Copy of the Constitution of the United States; Miscellaneous Papers of the Continental Congress, 1774-1789; Records of the Continental and Confederation Congresses and the Constitutional Convention, 1774-1789, Record Group 360; National Archives.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9488" y="152400"/>
            <a:ext cx="400502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1225" y="152400"/>
            <a:ext cx="398155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2075" y="152400"/>
            <a:ext cx="399984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