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055A370-41F4-4F89-B8D4-EC8545D0EE4A}">
  <a:tblStyle styleId="{C055A370-41F4-4F89-B8D4-EC8545D0EE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30950" y="857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{C055A370-41F4-4F89-B8D4-EC8545D0EE4A}</a:tableStyleId>
              </a:tblPr>
              <a:tblGrid>
                <a:gridCol w="1594100"/>
                <a:gridCol w="1473025"/>
                <a:gridCol w="1667300"/>
                <a:gridCol w="1595300"/>
                <a:gridCol w="1519550"/>
                <a:gridCol w="12328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dissolve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2.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impel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3. self-evident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4.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endowed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5. unalienable rights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6. institute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7.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derive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8.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consent of the governed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9.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abolish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10. usurpations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11. despotism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12. tyranny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13.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tyrant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14.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assent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15. quartering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16. 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deprive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17. oppression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chemeClr val="lt1"/>
                          </a:solidFill>
                        </a:rPr>
                        <a:t>18. rectitude</a:t>
                      </a:r>
                      <a:endParaRPr sz="2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00" y="4548700"/>
            <a:ext cx="1297225" cy="50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