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kids.britannica.com/students/article/13-colonies/338325/media?assemblyId=192317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Kids Britannica</a:t>
            </a:r>
            <a:r>
              <a:rPr lang="en">
                <a:solidFill>
                  <a:schemeClr val="dk1"/>
                </a:solidFill>
              </a:rPr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3863" y="152400"/>
            <a:ext cx="453628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