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40005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latin typeface="Times New Roman"/>
                <a:ea typeface="Times New Roman"/>
                <a:cs typeface="Times New Roman"/>
                <a:sym typeface="Times New Roman"/>
              </a:rPr>
              <a:t>Influence</a:t>
            </a:r>
            <a:endParaRPr b="1" sz="60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0005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having an effect or impact on the actions, behavior, opinions, etc., of another or others</a:t>
            </a:r>
            <a:endParaRPr i="1" sz="3000"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8075" y="4708225"/>
            <a:ext cx="863925" cy="33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