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archives.gov/founding-docs/declaration-transcript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Source: </a:t>
            </a:r>
            <a:r>
              <a:rPr lang="en" sz="1200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https://www.archives.gov/founding-docs/declaration-transcript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3738" y="152400"/>
            <a:ext cx="4076518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