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46eff512cf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46eff512c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46eff512c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46eff512c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46eff512cf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46eff512cf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46eff512cf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46eff512c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1388100" y="5895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chemeClr val="lt1"/>
                </a:solidFill>
              </a:rPr>
              <a:t>Declaration of Independence</a:t>
            </a:r>
            <a:endParaRPr b="1" sz="6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1388100" y="5895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hold these truths to be self-evident, that all men are created equal, that they are endowed by their Creator with certain unalienable Rights, that among these are Life, Liberty and the pursuit of Happiness.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1388100" y="5895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Governments are instituted among Men, deriving their just powers from the consent of the governed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1388100" y="5895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…whenever any Form of Government becomes destructive of these ends, it is the Right of the People to alter or to abolish it…</a:t>
            </a:r>
            <a:endParaRPr i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1388100" y="5895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Prince whose character is thus marked by every act which may define a Tyrant, is unfit to be the ruler of a free people.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