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5" Type="http://schemas.openxmlformats.org/officeDocument/2006/relationships/notesMaster" Target="notesMasters/notesMaster1.xml"/><Relationship Id="rId6"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C4587"/>
        </a:solidFill>
      </p:bgPr>
    </p:bg>
    <p:spTree>
      <p:nvGrpSpPr>
        <p:cNvPr id="53" name="Shape 53"/>
        <p:cNvGrpSpPr/>
        <p:nvPr/>
      </p:nvGrpSpPr>
      <p:grpSpPr>
        <a:xfrm>
          <a:off x="0" y="0"/>
          <a:ext cx="0" cy="0"/>
          <a:chOff x="0" y="0"/>
          <a:chExt cx="0" cy="0"/>
        </a:xfrm>
      </p:grpSpPr>
      <p:sp>
        <p:nvSpPr>
          <p:cNvPr id="54" name="Google Shape;54;p13"/>
          <p:cNvSpPr txBox="1"/>
          <p:nvPr>
            <p:ph type="title"/>
          </p:nvPr>
        </p:nvSpPr>
        <p:spPr>
          <a:xfrm>
            <a:off x="448425" y="868325"/>
            <a:ext cx="6367800" cy="4090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i="1" lang="en" sz="3000">
                <a:solidFill>
                  <a:schemeClr val="lt1"/>
                </a:solidFill>
                <a:latin typeface="Times New Roman"/>
                <a:ea typeface="Times New Roman"/>
                <a:cs typeface="Times New Roman"/>
                <a:sym typeface="Times New Roman"/>
              </a:rPr>
              <a:t>“We the People of the United States, in Order to form a more perfect Union, establish Justice, insure domestic Tranquility, provide for the common defence, promote the general Welfare, and secure the Blessings of Liberty to ourselves and our Posterity, do ordain and establish this Constitution for the United States of America.”</a:t>
            </a:r>
            <a:endParaRPr i="1" sz="3000">
              <a:solidFill>
                <a:schemeClr val="lt1"/>
              </a:solidFill>
              <a:latin typeface="Times New Roman"/>
              <a:ea typeface="Times New Roman"/>
              <a:cs typeface="Times New Roman"/>
              <a:sym typeface="Times New Roman"/>
            </a:endParaRPr>
          </a:p>
          <a:p>
            <a:pPr indent="0" lvl="0" marL="0" rtl="0" algn="l">
              <a:spcBef>
                <a:spcPts val="0"/>
              </a:spcBef>
              <a:spcAft>
                <a:spcPts val="0"/>
              </a:spcAft>
              <a:buNone/>
            </a:pPr>
            <a:r>
              <a:t/>
            </a:r>
            <a:endParaRPr/>
          </a:p>
        </p:txBody>
      </p:sp>
      <p:pic>
        <p:nvPicPr>
          <p:cNvPr id="55" name="Google Shape;55;p13"/>
          <p:cNvPicPr preferRelativeResize="0"/>
          <p:nvPr/>
        </p:nvPicPr>
        <p:blipFill>
          <a:blip r:embed="rId3">
            <a:alphaModFix/>
          </a:blip>
          <a:stretch>
            <a:fillRect/>
          </a:stretch>
        </p:blipFill>
        <p:spPr>
          <a:xfrm>
            <a:off x="6982550" y="3291413"/>
            <a:ext cx="2022975" cy="1667721"/>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