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kids.britannica.com/students/article/13-colonies/338325/media?assemblyId=192318" TargetMode="External"/><Relationship Id="rId3" Type="http://schemas.openxmlformats.org/officeDocument/2006/relationships/hyperlink" Target="https://mapsontheweb.zoom-maps.com/post/152298215347/ethnic-map-of-the-thirteen-colonies-related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https://kids.britannica.com/students/article/13-colonies/338325/media?assemblyId=192318</a:t>
            </a:r>
            <a:r>
              <a:rPr lang="en"/>
              <a:t>;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https://mapsontheweb.zoom-maps.com/post/152298215347/ethnic-map-of-the-thirteen-colonies-related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0"/>
            <a:ext cx="4911775" cy="4678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58700" y="-49837"/>
            <a:ext cx="4085299" cy="477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