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472d59643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472d5964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63600" y="627500"/>
            <a:ext cx="8416800" cy="4090800"/>
          </a:xfrm>
          <a:prstGeom prst="rect">
            <a:avLst/>
          </a:prstGeom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00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“I prefer a government of laws and not of men.” - John Adams</a:t>
            </a:r>
            <a:endParaRPr i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00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0005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>
                <a:latin typeface="Times New Roman"/>
                <a:ea typeface="Times New Roman"/>
                <a:cs typeface="Times New Roman"/>
                <a:sym typeface="Times New Roman"/>
              </a:rPr>
              <a:t>“When the President does it, it is not illegal.” – Richard Nixon </a:t>
            </a:r>
            <a:endParaRPr i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title"/>
          </p:nvPr>
        </p:nvSpPr>
        <p:spPr>
          <a:xfrm>
            <a:off x="496925" y="436225"/>
            <a:ext cx="8336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533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Font typeface="Times New Roman"/>
              <a:buAutoNum type="arabicPeriod"/>
            </a:pPr>
            <a:r>
              <a:rPr lang="en" sz="4200">
                <a:latin typeface="Times New Roman"/>
                <a:ea typeface="Times New Roman"/>
                <a:cs typeface="Times New Roman"/>
                <a:sym typeface="Times New Roman"/>
              </a:rPr>
              <a:t>Based on both quotes, how would you summarize John Adams’ and Richard Nixon’s points of view? </a:t>
            </a:r>
            <a:endParaRPr sz="4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33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Font typeface="Times New Roman"/>
              <a:buAutoNum type="arabicPeriod"/>
            </a:pPr>
            <a:r>
              <a:rPr lang="en" sz="4200">
                <a:latin typeface="Times New Roman"/>
                <a:ea typeface="Times New Roman"/>
                <a:cs typeface="Times New Roman"/>
                <a:sym typeface="Times New Roman"/>
              </a:rPr>
              <a:t>Are they similar or different? </a:t>
            </a:r>
            <a:endParaRPr sz="4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334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4800"/>
              <a:buFont typeface="Times New Roman"/>
              <a:buAutoNum type="arabicPeriod"/>
            </a:pPr>
            <a:r>
              <a:rPr lang="en" sz="4200">
                <a:latin typeface="Times New Roman"/>
                <a:ea typeface="Times New Roman"/>
                <a:cs typeface="Times New Roman"/>
                <a:sym typeface="Times New Roman"/>
              </a:rPr>
              <a:t>How are the differences related to the rule of law?</a:t>
            </a:r>
            <a:endParaRPr sz="4200"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5550" y="4835450"/>
            <a:ext cx="788450" cy="3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