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vmfa.museum/piction/6027262-8052859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Source: </a:t>
            </a:r>
            <a:r>
              <a:rPr lang="en" sz="1200" u="sng">
                <a:solidFill>
                  <a:schemeClr val="hlink"/>
                </a:solidFill>
                <a:hlinkClick r:id="rId2"/>
              </a:rPr>
              <a:t>Virginia Museum of Fine Arts</a:t>
            </a:r>
            <a:r>
              <a:rPr lang="en" sz="1200">
                <a:solidFill>
                  <a:schemeClr val="dk1"/>
                </a:solidFill>
              </a:rPr>
              <a:t>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6875" y="152400"/>
            <a:ext cx="7070246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