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rchives.gov/founding-docs/constitution/how-did-it-happe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https://www.archives.gov/founding-docs/constitution/how-did-it-happen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7875" y="152400"/>
            <a:ext cx="706822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