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448">
          <p15:clr>
            <a:srgbClr val="747775"/>
          </p15:clr>
        </p15:guide>
        <p15:guide id="2" pos="316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48" orient="horz"/>
        <p:guide pos="31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42879" y="1125136"/>
            <a:ext cx="9372600" cy="31017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6400"/>
              <a:buNone/>
              <a:defRPr sz="6400"/>
            </a:lvl1pPr>
            <a:lvl2pPr lvl="1" algn="ctr">
              <a:spcBef>
                <a:spcPts val="0"/>
              </a:spcBef>
              <a:spcAft>
                <a:spcPts val="0"/>
              </a:spcAft>
              <a:buSzPts val="6400"/>
              <a:buNone/>
              <a:defRPr sz="6400"/>
            </a:lvl2pPr>
            <a:lvl3pPr lvl="2" algn="ctr">
              <a:spcBef>
                <a:spcPts val="0"/>
              </a:spcBef>
              <a:spcAft>
                <a:spcPts val="0"/>
              </a:spcAft>
              <a:buSzPts val="6400"/>
              <a:buNone/>
              <a:defRPr sz="6400"/>
            </a:lvl3pPr>
            <a:lvl4pPr lvl="3" algn="ctr">
              <a:spcBef>
                <a:spcPts val="0"/>
              </a:spcBef>
              <a:spcAft>
                <a:spcPts val="0"/>
              </a:spcAft>
              <a:buSzPts val="6400"/>
              <a:buNone/>
              <a:defRPr sz="6400"/>
            </a:lvl4pPr>
            <a:lvl5pPr lvl="4" algn="ctr">
              <a:spcBef>
                <a:spcPts val="0"/>
              </a:spcBef>
              <a:spcAft>
                <a:spcPts val="0"/>
              </a:spcAft>
              <a:buSzPts val="6400"/>
              <a:buNone/>
              <a:defRPr sz="6400"/>
            </a:lvl5pPr>
            <a:lvl6pPr lvl="5" algn="ctr">
              <a:spcBef>
                <a:spcPts val="0"/>
              </a:spcBef>
              <a:spcAft>
                <a:spcPts val="0"/>
              </a:spcAft>
              <a:buSzPts val="6400"/>
              <a:buNone/>
              <a:defRPr sz="6400"/>
            </a:lvl6pPr>
            <a:lvl7pPr lvl="6" algn="ctr">
              <a:spcBef>
                <a:spcPts val="0"/>
              </a:spcBef>
              <a:spcAft>
                <a:spcPts val="0"/>
              </a:spcAft>
              <a:buSzPts val="6400"/>
              <a:buNone/>
              <a:defRPr sz="6400"/>
            </a:lvl7pPr>
            <a:lvl8pPr lvl="7" algn="ctr">
              <a:spcBef>
                <a:spcPts val="0"/>
              </a:spcBef>
              <a:spcAft>
                <a:spcPts val="0"/>
              </a:spcAft>
              <a:buSzPts val="6400"/>
              <a:buNone/>
              <a:defRPr sz="6400"/>
            </a:lvl8pPr>
            <a:lvl9pPr lvl="8" algn="ctr">
              <a:spcBef>
                <a:spcPts val="0"/>
              </a:spcBef>
              <a:spcAft>
                <a:spcPts val="0"/>
              </a:spcAft>
              <a:buSzPts val="6400"/>
              <a:buNone/>
              <a:defRPr sz="6400"/>
            </a:lvl9pPr>
          </a:lstStyle>
          <a:p/>
        </p:txBody>
      </p:sp>
      <p:sp>
        <p:nvSpPr>
          <p:cNvPr id="11" name="Google Shape;11;p2"/>
          <p:cNvSpPr txBox="1"/>
          <p:nvPr>
            <p:ph idx="1" type="subTitle"/>
          </p:nvPr>
        </p:nvSpPr>
        <p:spPr>
          <a:xfrm>
            <a:off x="342870" y="4282678"/>
            <a:ext cx="9372600" cy="1197600"/>
          </a:xfrm>
          <a:prstGeom prst="rect">
            <a:avLst/>
          </a:prstGeom>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42870" y="1671478"/>
            <a:ext cx="9372600" cy="29670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14800"/>
              <a:buNone/>
              <a:defRPr sz="14800"/>
            </a:lvl1pPr>
            <a:lvl2pPr lvl="1" algn="ctr">
              <a:spcBef>
                <a:spcPts val="0"/>
              </a:spcBef>
              <a:spcAft>
                <a:spcPts val="0"/>
              </a:spcAft>
              <a:buSzPts val="14800"/>
              <a:buNone/>
              <a:defRPr sz="14800"/>
            </a:lvl2pPr>
            <a:lvl3pPr lvl="2" algn="ctr">
              <a:spcBef>
                <a:spcPts val="0"/>
              </a:spcBef>
              <a:spcAft>
                <a:spcPts val="0"/>
              </a:spcAft>
              <a:buSzPts val="14800"/>
              <a:buNone/>
              <a:defRPr sz="14800"/>
            </a:lvl3pPr>
            <a:lvl4pPr lvl="3" algn="ctr">
              <a:spcBef>
                <a:spcPts val="0"/>
              </a:spcBef>
              <a:spcAft>
                <a:spcPts val="0"/>
              </a:spcAft>
              <a:buSzPts val="14800"/>
              <a:buNone/>
              <a:defRPr sz="14800"/>
            </a:lvl4pPr>
            <a:lvl5pPr lvl="4" algn="ctr">
              <a:spcBef>
                <a:spcPts val="0"/>
              </a:spcBef>
              <a:spcAft>
                <a:spcPts val="0"/>
              </a:spcAft>
              <a:buSzPts val="14800"/>
              <a:buNone/>
              <a:defRPr sz="14800"/>
            </a:lvl5pPr>
            <a:lvl6pPr lvl="5" algn="ctr">
              <a:spcBef>
                <a:spcPts val="0"/>
              </a:spcBef>
              <a:spcAft>
                <a:spcPts val="0"/>
              </a:spcAft>
              <a:buSzPts val="14800"/>
              <a:buNone/>
              <a:defRPr sz="14800"/>
            </a:lvl6pPr>
            <a:lvl7pPr lvl="6" algn="ctr">
              <a:spcBef>
                <a:spcPts val="0"/>
              </a:spcBef>
              <a:spcAft>
                <a:spcPts val="0"/>
              </a:spcAft>
              <a:buSzPts val="14800"/>
              <a:buNone/>
              <a:defRPr sz="14800"/>
            </a:lvl7pPr>
            <a:lvl8pPr lvl="7" algn="ctr">
              <a:spcBef>
                <a:spcPts val="0"/>
              </a:spcBef>
              <a:spcAft>
                <a:spcPts val="0"/>
              </a:spcAft>
              <a:buSzPts val="14800"/>
              <a:buNone/>
              <a:defRPr sz="14800"/>
            </a:lvl8pPr>
            <a:lvl9pPr lvl="8" algn="ctr">
              <a:spcBef>
                <a:spcPts val="0"/>
              </a:spcBef>
              <a:spcAft>
                <a:spcPts val="0"/>
              </a:spcAft>
              <a:buSzPts val="14800"/>
              <a:buNone/>
              <a:defRPr sz="14800"/>
            </a:lvl9pPr>
          </a:lstStyle>
          <a:p>
            <a:r>
              <a:t>xx%</a:t>
            </a:r>
          </a:p>
        </p:txBody>
      </p:sp>
      <p:sp>
        <p:nvSpPr>
          <p:cNvPr id="46" name="Google Shape;46;p11"/>
          <p:cNvSpPr txBox="1"/>
          <p:nvPr>
            <p:ph idx="1" type="body"/>
          </p:nvPr>
        </p:nvSpPr>
        <p:spPr>
          <a:xfrm>
            <a:off x="342870" y="4763362"/>
            <a:ext cx="9372600" cy="1965600"/>
          </a:xfrm>
          <a:prstGeom prst="rect">
            <a:avLst/>
          </a:prstGeom>
        </p:spPr>
        <p:txBody>
          <a:bodyPr anchorCtr="0" anchor="t" bIns="113100" lIns="113100" spcFirstLastPara="1" rIns="113100" wrap="square" tIns="113100">
            <a:normAutofit/>
          </a:bodyPr>
          <a:lstStyle>
            <a:lvl1pPr indent="-368300" lvl="0" marL="457200" algn="ctr">
              <a:spcBef>
                <a:spcPts val="0"/>
              </a:spcBef>
              <a:spcAft>
                <a:spcPts val="0"/>
              </a:spcAft>
              <a:buSzPts val="2200"/>
              <a:buChar char="●"/>
              <a:defRPr/>
            </a:lvl1pPr>
            <a:lvl2pPr indent="-336550" lvl="1" marL="914400" algn="ctr">
              <a:spcBef>
                <a:spcPts val="0"/>
              </a:spcBef>
              <a:spcAft>
                <a:spcPts val="0"/>
              </a:spcAft>
              <a:buSzPts val="1700"/>
              <a:buChar char="○"/>
              <a:defRPr/>
            </a:lvl2pPr>
            <a:lvl3pPr indent="-336550" lvl="2" marL="1371600" algn="ctr">
              <a:spcBef>
                <a:spcPts val="0"/>
              </a:spcBef>
              <a:spcAft>
                <a:spcPts val="0"/>
              </a:spcAft>
              <a:buSzPts val="1700"/>
              <a:buChar char="■"/>
              <a:defRPr/>
            </a:lvl3pPr>
            <a:lvl4pPr indent="-336550" lvl="3" marL="1828800" algn="ctr">
              <a:spcBef>
                <a:spcPts val="0"/>
              </a:spcBef>
              <a:spcAft>
                <a:spcPts val="0"/>
              </a:spcAft>
              <a:buSzPts val="1700"/>
              <a:buChar char="●"/>
              <a:defRPr/>
            </a:lvl4pPr>
            <a:lvl5pPr indent="-336550" lvl="4" marL="2286000" algn="ctr">
              <a:spcBef>
                <a:spcPts val="0"/>
              </a:spcBef>
              <a:spcAft>
                <a:spcPts val="0"/>
              </a:spcAft>
              <a:buSzPts val="1700"/>
              <a:buChar char="○"/>
              <a:defRPr/>
            </a:lvl5pPr>
            <a:lvl6pPr indent="-336550" lvl="5" marL="2743200" algn="ctr">
              <a:spcBef>
                <a:spcPts val="0"/>
              </a:spcBef>
              <a:spcAft>
                <a:spcPts val="0"/>
              </a:spcAft>
              <a:buSzPts val="1700"/>
              <a:buChar char="■"/>
              <a:defRPr/>
            </a:lvl6pPr>
            <a:lvl7pPr indent="-336550" lvl="6" marL="3200400" algn="ctr">
              <a:spcBef>
                <a:spcPts val="0"/>
              </a:spcBef>
              <a:spcAft>
                <a:spcPts val="0"/>
              </a:spcAft>
              <a:buSzPts val="1700"/>
              <a:buChar char="●"/>
              <a:defRPr/>
            </a:lvl7pPr>
            <a:lvl8pPr indent="-336550" lvl="7" marL="3657600" algn="ctr">
              <a:spcBef>
                <a:spcPts val="0"/>
              </a:spcBef>
              <a:spcAft>
                <a:spcPts val="0"/>
              </a:spcAft>
              <a:buSzPts val="1700"/>
              <a:buChar char="○"/>
              <a:defRPr/>
            </a:lvl8pPr>
            <a:lvl9pPr indent="-336550" lvl="8" marL="4114800" algn="ctr">
              <a:spcBef>
                <a:spcPts val="0"/>
              </a:spcBef>
              <a:spcAft>
                <a:spcPts val="0"/>
              </a:spcAft>
              <a:buSzPts val="1700"/>
              <a:buChar char="■"/>
              <a:defRPr/>
            </a:lvl9pPr>
          </a:lstStyle>
          <a:p/>
        </p:txBody>
      </p:sp>
      <p:sp>
        <p:nvSpPr>
          <p:cNvPr id="47" name="Google Shape;47;p11"/>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42870" y="3250173"/>
            <a:ext cx="9372600" cy="1272000"/>
          </a:xfrm>
          <a:prstGeom prst="rect">
            <a:avLst/>
          </a:prstGeom>
        </p:spPr>
        <p:txBody>
          <a:bodyPr anchorCtr="0" anchor="ctr" bIns="113100" lIns="113100" spcFirstLastPara="1" rIns="113100" wrap="square" tIns="113100">
            <a:normAutofit/>
          </a:bodyPr>
          <a:lstStyle>
            <a:lvl1pPr lvl="0" algn="ctr">
              <a:spcBef>
                <a:spcPts val="0"/>
              </a:spcBef>
              <a:spcAft>
                <a:spcPts val="0"/>
              </a:spcAft>
              <a:buSzPts val="4500"/>
              <a:buNone/>
              <a:defRPr sz="4500"/>
            </a:lvl1pPr>
            <a:lvl2pPr lvl="1" algn="ctr">
              <a:spcBef>
                <a:spcPts val="0"/>
              </a:spcBef>
              <a:spcAft>
                <a:spcPts val="0"/>
              </a:spcAft>
              <a:buSzPts val="4500"/>
              <a:buNone/>
              <a:defRPr sz="4500"/>
            </a:lvl2pPr>
            <a:lvl3pPr lvl="2" algn="ctr">
              <a:spcBef>
                <a:spcPts val="0"/>
              </a:spcBef>
              <a:spcAft>
                <a:spcPts val="0"/>
              </a:spcAft>
              <a:buSzPts val="4500"/>
              <a:buNone/>
              <a:defRPr sz="4500"/>
            </a:lvl3pPr>
            <a:lvl4pPr lvl="3" algn="ctr">
              <a:spcBef>
                <a:spcPts val="0"/>
              </a:spcBef>
              <a:spcAft>
                <a:spcPts val="0"/>
              </a:spcAft>
              <a:buSzPts val="4500"/>
              <a:buNone/>
              <a:defRPr sz="4500"/>
            </a:lvl4pPr>
            <a:lvl5pPr lvl="4" algn="ctr">
              <a:spcBef>
                <a:spcPts val="0"/>
              </a:spcBef>
              <a:spcAft>
                <a:spcPts val="0"/>
              </a:spcAft>
              <a:buSzPts val="4500"/>
              <a:buNone/>
              <a:defRPr sz="4500"/>
            </a:lvl5pPr>
            <a:lvl6pPr lvl="5" algn="ctr">
              <a:spcBef>
                <a:spcPts val="0"/>
              </a:spcBef>
              <a:spcAft>
                <a:spcPts val="0"/>
              </a:spcAft>
              <a:buSzPts val="4500"/>
              <a:buNone/>
              <a:defRPr sz="4500"/>
            </a:lvl6pPr>
            <a:lvl7pPr lvl="6" algn="ctr">
              <a:spcBef>
                <a:spcPts val="0"/>
              </a:spcBef>
              <a:spcAft>
                <a:spcPts val="0"/>
              </a:spcAft>
              <a:buSzPts val="4500"/>
              <a:buNone/>
              <a:defRPr sz="4500"/>
            </a:lvl7pPr>
            <a:lvl8pPr lvl="7" algn="ctr">
              <a:spcBef>
                <a:spcPts val="0"/>
              </a:spcBef>
              <a:spcAft>
                <a:spcPts val="0"/>
              </a:spcAft>
              <a:buSzPts val="4500"/>
              <a:buNone/>
              <a:defRPr sz="4500"/>
            </a:lvl8pPr>
            <a:lvl9pPr lvl="8" algn="ctr">
              <a:spcBef>
                <a:spcPts val="0"/>
              </a:spcBef>
              <a:spcAft>
                <a:spcPts val="0"/>
              </a:spcAft>
              <a:buSzPts val="4500"/>
              <a:buNone/>
              <a:defRPr sz="4500"/>
            </a:lvl9pPr>
          </a:lstStyle>
          <a:p/>
        </p:txBody>
      </p:sp>
      <p:sp>
        <p:nvSpPr>
          <p:cNvPr id="15" name="Google Shape;15;p3"/>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8" name="Google Shape;18;p4"/>
          <p:cNvSpPr txBox="1"/>
          <p:nvPr>
            <p:ph idx="1" type="body"/>
          </p:nvPr>
        </p:nvSpPr>
        <p:spPr>
          <a:xfrm>
            <a:off x="342870" y="1741518"/>
            <a:ext cx="9372600" cy="5162700"/>
          </a:xfrm>
          <a:prstGeom prst="rect">
            <a:avLst/>
          </a:prstGeom>
        </p:spPr>
        <p:txBody>
          <a:bodyPr anchorCtr="0" anchor="t" bIns="113100" lIns="113100" spcFirstLastPara="1" rIns="113100" wrap="square" tIns="113100">
            <a:normAutofit/>
          </a:bodyPr>
          <a:lstStyle>
            <a:lvl1pPr indent="-368300" lvl="0" marL="457200">
              <a:spcBef>
                <a:spcPts val="0"/>
              </a:spcBef>
              <a:spcAft>
                <a:spcPts val="0"/>
              </a:spcAft>
              <a:buSzPts val="2200"/>
              <a:buChar char="●"/>
              <a:defRPr/>
            </a:lvl1pPr>
            <a:lvl2pPr indent="-336550" lvl="1" marL="914400">
              <a:spcBef>
                <a:spcPts val="0"/>
              </a:spcBef>
              <a:spcAft>
                <a:spcPts val="0"/>
              </a:spcAft>
              <a:buSzPts val="1700"/>
              <a:buChar char="○"/>
              <a:defRPr/>
            </a:lvl2pPr>
            <a:lvl3pPr indent="-336550" lvl="2" marL="1371600">
              <a:spcBef>
                <a:spcPts val="0"/>
              </a:spcBef>
              <a:spcAft>
                <a:spcPts val="0"/>
              </a:spcAft>
              <a:buSzPts val="1700"/>
              <a:buChar char="■"/>
              <a:defRPr/>
            </a:lvl3pPr>
            <a:lvl4pPr indent="-336550" lvl="3" marL="1828800">
              <a:spcBef>
                <a:spcPts val="0"/>
              </a:spcBef>
              <a:spcAft>
                <a:spcPts val="0"/>
              </a:spcAft>
              <a:buSzPts val="1700"/>
              <a:buChar char="●"/>
              <a:defRPr/>
            </a:lvl4pPr>
            <a:lvl5pPr indent="-336550" lvl="4" marL="2286000">
              <a:spcBef>
                <a:spcPts val="0"/>
              </a:spcBef>
              <a:spcAft>
                <a:spcPts val="0"/>
              </a:spcAft>
              <a:buSzPts val="1700"/>
              <a:buChar char="○"/>
              <a:defRPr/>
            </a:lvl5pPr>
            <a:lvl6pPr indent="-336550" lvl="5" marL="2743200">
              <a:spcBef>
                <a:spcPts val="0"/>
              </a:spcBef>
              <a:spcAft>
                <a:spcPts val="0"/>
              </a:spcAft>
              <a:buSzPts val="1700"/>
              <a:buChar char="■"/>
              <a:defRPr/>
            </a:lvl6pPr>
            <a:lvl7pPr indent="-336550" lvl="6" marL="3200400">
              <a:spcBef>
                <a:spcPts val="0"/>
              </a:spcBef>
              <a:spcAft>
                <a:spcPts val="0"/>
              </a:spcAft>
              <a:buSzPts val="1700"/>
              <a:buChar char="●"/>
              <a:defRPr/>
            </a:lvl7pPr>
            <a:lvl8pPr indent="-336550" lvl="7" marL="3657600">
              <a:spcBef>
                <a:spcPts val="0"/>
              </a:spcBef>
              <a:spcAft>
                <a:spcPts val="0"/>
              </a:spcAft>
              <a:buSzPts val="1700"/>
              <a:buChar char="○"/>
              <a:defRPr/>
            </a:lvl8pPr>
            <a:lvl9pPr indent="-336550" lvl="8" marL="4114800">
              <a:spcBef>
                <a:spcPts val="0"/>
              </a:spcBef>
              <a:spcAft>
                <a:spcPts val="0"/>
              </a:spcAft>
              <a:buSzPts val="1700"/>
              <a:buChar char="■"/>
              <a:defRPr/>
            </a:lvl9pPr>
          </a:lstStyle>
          <a:p/>
        </p:txBody>
      </p:sp>
      <p:sp>
        <p:nvSpPr>
          <p:cNvPr id="19" name="Google Shape;19;p4"/>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2" name="Google Shape;22;p5"/>
          <p:cNvSpPr txBox="1"/>
          <p:nvPr>
            <p:ph idx="1" type="body"/>
          </p:nvPr>
        </p:nvSpPr>
        <p:spPr>
          <a:xfrm>
            <a:off x="342870" y="1741518"/>
            <a:ext cx="4399800" cy="5162700"/>
          </a:xfrm>
          <a:prstGeom prst="rect">
            <a:avLst/>
          </a:prstGeom>
        </p:spPr>
        <p:txBody>
          <a:bodyPr anchorCtr="0" anchor="t" bIns="113100" lIns="113100" spcFirstLastPara="1" rIns="113100" wrap="square" tIns="113100">
            <a:normAutofit/>
          </a:bodyPr>
          <a:lstStyle>
            <a:lvl1pPr indent="-336550" lvl="0" marL="457200">
              <a:spcBef>
                <a:spcPts val="0"/>
              </a:spcBef>
              <a:spcAft>
                <a:spcPts val="0"/>
              </a:spcAft>
              <a:buSzPts val="1700"/>
              <a:buChar char="●"/>
              <a:defRPr sz="17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23" name="Google Shape;23;p5"/>
          <p:cNvSpPr txBox="1"/>
          <p:nvPr>
            <p:ph idx="2" type="body"/>
          </p:nvPr>
        </p:nvSpPr>
        <p:spPr>
          <a:xfrm>
            <a:off x="5315640" y="1741518"/>
            <a:ext cx="4399800" cy="5162700"/>
          </a:xfrm>
          <a:prstGeom prst="rect">
            <a:avLst/>
          </a:prstGeom>
        </p:spPr>
        <p:txBody>
          <a:bodyPr anchorCtr="0" anchor="t" bIns="113100" lIns="113100" spcFirstLastPara="1" rIns="113100" wrap="square" tIns="113100">
            <a:normAutofit/>
          </a:bodyPr>
          <a:lstStyle>
            <a:lvl1pPr indent="-336550" lvl="0" marL="457200">
              <a:spcBef>
                <a:spcPts val="0"/>
              </a:spcBef>
              <a:spcAft>
                <a:spcPts val="0"/>
              </a:spcAft>
              <a:buSzPts val="1700"/>
              <a:buChar char="●"/>
              <a:defRPr sz="17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24" name="Google Shape;24;p5"/>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7" name="Google Shape;27;p6"/>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42870" y="839573"/>
            <a:ext cx="3088800" cy="1141800"/>
          </a:xfrm>
          <a:prstGeom prst="rect">
            <a:avLst/>
          </a:prstGeom>
        </p:spPr>
        <p:txBody>
          <a:bodyPr anchorCtr="0" anchor="b" bIns="113100" lIns="113100" spcFirstLastPara="1" rIns="113100" wrap="square" tIns="11310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0" name="Google Shape;30;p7"/>
          <p:cNvSpPr txBox="1"/>
          <p:nvPr>
            <p:ph idx="1" type="body"/>
          </p:nvPr>
        </p:nvSpPr>
        <p:spPr>
          <a:xfrm>
            <a:off x="342870" y="2099840"/>
            <a:ext cx="3088800" cy="4804500"/>
          </a:xfrm>
          <a:prstGeom prst="rect">
            <a:avLst/>
          </a:prstGeom>
        </p:spPr>
        <p:txBody>
          <a:bodyPr anchorCtr="0" anchor="t" bIns="113100" lIns="113100" spcFirstLastPara="1" rIns="113100" wrap="square" tIns="113100">
            <a:normAutofit/>
          </a:bodyPr>
          <a:lstStyle>
            <a:lvl1pPr indent="-323850" lvl="0" marL="457200">
              <a:spcBef>
                <a:spcPts val="0"/>
              </a:spcBef>
              <a:spcAft>
                <a:spcPts val="0"/>
              </a:spcAft>
              <a:buSzPts val="1500"/>
              <a:buChar char="●"/>
              <a:defRPr sz="15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31" name="Google Shape;31;p7"/>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39275" y="680227"/>
            <a:ext cx="7004700" cy="6181800"/>
          </a:xfrm>
          <a:prstGeom prst="rect">
            <a:avLst/>
          </a:prstGeom>
        </p:spPr>
        <p:txBody>
          <a:bodyPr anchorCtr="0" anchor="ctr" bIns="113100" lIns="113100" spcFirstLastPara="1" rIns="113100" wrap="square" tIns="113100">
            <a:normAutofit/>
          </a:bodyPr>
          <a:lstStyle>
            <a:lvl1pPr lvl="0">
              <a:spcBef>
                <a:spcPts val="0"/>
              </a:spcBef>
              <a:spcAft>
                <a:spcPts val="0"/>
              </a:spcAft>
              <a:buSzPts val="5900"/>
              <a:buNone/>
              <a:defRPr sz="5900"/>
            </a:lvl1pPr>
            <a:lvl2pPr lvl="1">
              <a:spcBef>
                <a:spcPts val="0"/>
              </a:spcBef>
              <a:spcAft>
                <a:spcPts val="0"/>
              </a:spcAft>
              <a:buSzPts val="5900"/>
              <a:buNone/>
              <a:defRPr sz="5900"/>
            </a:lvl2pPr>
            <a:lvl3pPr lvl="2">
              <a:spcBef>
                <a:spcPts val="0"/>
              </a:spcBef>
              <a:spcAft>
                <a:spcPts val="0"/>
              </a:spcAft>
              <a:buSzPts val="5900"/>
              <a:buNone/>
              <a:defRPr sz="5900"/>
            </a:lvl3pPr>
            <a:lvl4pPr lvl="3">
              <a:spcBef>
                <a:spcPts val="0"/>
              </a:spcBef>
              <a:spcAft>
                <a:spcPts val="0"/>
              </a:spcAft>
              <a:buSzPts val="5900"/>
              <a:buNone/>
              <a:defRPr sz="5900"/>
            </a:lvl4pPr>
            <a:lvl5pPr lvl="4">
              <a:spcBef>
                <a:spcPts val="0"/>
              </a:spcBef>
              <a:spcAft>
                <a:spcPts val="0"/>
              </a:spcAft>
              <a:buSzPts val="5900"/>
              <a:buNone/>
              <a:defRPr sz="5900"/>
            </a:lvl5pPr>
            <a:lvl6pPr lvl="5">
              <a:spcBef>
                <a:spcPts val="0"/>
              </a:spcBef>
              <a:spcAft>
                <a:spcPts val="0"/>
              </a:spcAft>
              <a:buSzPts val="5900"/>
              <a:buNone/>
              <a:defRPr sz="5900"/>
            </a:lvl6pPr>
            <a:lvl7pPr lvl="6">
              <a:spcBef>
                <a:spcPts val="0"/>
              </a:spcBef>
              <a:spcAft>
                <a:spcPts val="0"/>
              </a:spcAft>
              <a:buSzPts val="5900"/>
              <a:buNone/>
              <a:defRPr sz="5900"/>
            </a:lvl7pPr>
            <a:lvl8pPr lvl="7">
              <a:spcBef>
                <a:spcPts val="0"/>
              </a:spcBef>
              <a:spcAft>
                <a:spcPts val="0"/>
              </a:spcAft>
              <a:buSzPts val="5900"/>
              <a:buNone/>
              <a:defRPr sz="5900"/>
            </a:lvl8pPr>
            <a:lvl9pPr lvl="8">
              <a:spcBef>
                <a:spcPts val="0"/>
              </a:spcBef>
              <a:spcAft>
                <a:spcPts val="0"/>
              </a:spcAft>
              <a:buSzPts val="5900"/>
              <a:buNone/>
              <a:defRPr sz="5900"/>
            </a:lvl9pPr>
          </a:lstStyle>
          <a:p/>
        </p:txBody>
      </p:sp>
      <p:sp>
        <p:nvSpPr>
          <p:cNvPr id="34" name="Google Shape;34;p8"/>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92050" y="1863464"/>
            <a:ext cx="4449600" cy="22398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38" name="Google Shape;38;p9"/>
          <p:cNvSpPr txBox="1"/>
          <p:nvPr>
            <p:ph idx="1" type="subTitle"/>
          </p:nvPr>
        </p:nvSpPr>
        <p:spPr>
          <a:xfrm>
            <a:off x="292050" y="4235758"/>
            <a:ext cx="4449600" cy="1866300"/>
          </a:xfrm>
          <a:prstGeom prst="rect">
            <a:avLst/>
          </a:prstGeom>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9"/>
          <p:cNvSpPr txBox="1"/>
          <p:nvPr>
            <p:ph idx="2" type="body"/>
          </p:nvPr>
        </p:nvSpPr>
        <p:spPr>
          <a:xfrm>
            <a:off x="5433450" y="1094158"/>
            <a:ext cx="4220700" cy="5583600"/>
          </a:xfrm>
          <a:prstGeom prst="rect">
            <a:avLst/>
          </a:prstGeom>
        </p:spPr>
        <p:txBody>
          <a:bodyPr anchorCtr="0" anchor="ctr" bIns="113100" lIns="113100" spcFirstLastPara="1" rIns="113100" wrap="square" tIns="113100">
            <a:normAutofit/>
          </a:bodyPr>
          <a:lstStyle>
            <a:lvl1pPr indent="-368300" lvl="0" marL="457200">
              <a:spcBef>
                <a:spcPts val="0"/>
              </a:spcBef>
              <a:spcAft>
                <a:spcPts val="0"/>
              </a:spcAft>
              <a:buSzPts val="2200"/>
              <a:buChar char="●"/>
              <a:defRPr/>
            </a:lvl1pPr>
            <a:lvl2pPr indent="-336550" lvl="1" marL="914400">
              <a:spcBef>
                <a:spcPts val="0"/>
              </a:spcBef>
              <a:spcAft>
                <a:spcPts val="0"/>
              </a:spcAft>
              <a:buSzPts val="1700"/>
              <a:buChar char="○"/>
              <a:defRPr/>
            </a:lvl2pPr>
            <a:lvl3pPr indent="-336550" lvl="2" marL="1371600">
              <a:spcBef>
                <a:spcPts val="0"/>
              </a:spcBef>
              <a:spcAft>
                <a:spcPts val="0"/>
              </a:spcAft>
              <a:buSzPts val="1700"/>
              <a:buChar char="■"/>
              <a:defRPr/>
            </a:lvl3pPr>
            <a:lvl4pPr indent="-336550" lvl="3" marL="1828800">
              <a:spcBef>
                <a:spcPts val="0"/>
              </a:spcBef>
              <a:spcAft>
                <a:spcPts val="0"/>
              </a:spcAft>
              <a:buSzPts val="1700"/>
              <a:buChar char="●"/>
              <a:defRPr/>
            </a:lvl4pPr>
            <a:lvl5pPr indent="-336550" lvl="4" marL="2286000">
              <a:spcBef>
                <a:spcPts val="0"/>
              </a:spcBef>
              <a:spcAft>
                <a:spcPts val="0"/>
              </a:spcAft>
              <a:buSzPts val="1700"/>
              <a:buChar char="○"/>
              <a:defRPr/>
            </a:lvl5pPr>
            <a:lvl6pPr indent="-336550" lvl="5" marL="2743200">
              <a:spcBef>
                <a:spcPts val="0"/>
              </a:spcBef>
              <a:spcAft>
                <a:spcPts val="0"/>
              </a:spcAft>
              <a:buSzPts val="1700"/>
              <a:buChar char="■"/>
              <a:defRPr/>
            </a:lvl6pPr>
            <a:lvl7pPr indent="-336550" lvl="6" marL="3200400">
              <a:spcBef>
                <a:spcPts val="0"/>
              </a:spcBef>
              <a:spcAft>
                <a:spcPts val="0"/>
              </a:spcAft>
              <a:buSzPts val="1700"/>
              <a:buChar char="●"/>
              <a:defRPr/>
            </a:lvl7pPr>
            <a:lvl8pPr indent="-336550" lvl="7" marL="3657600">
              <a:spcBef>
                <a:spcPts val="0"/>
              </a:spcBef>
              <a:spcAft>
                <a:spcPts val="0"/>
              </a:spcAft>
              <a:buSzPts val="1700"/>
              <a:buChar char="○"/>
              <a:defRPr/>
            </a:lvl8pPr>
            <a:lvl9pPr indent="-336550" lvl="8" marL="4114800">
              <a:spcBef>
                <a:spcPts val="0"/>
              </a:spcBef>
              <a:spcAft>
                <a:spcPts val="0"/>
              </a:spcAft>
              <a:buSzPts val="1700"/>
              <a:buChar char="■"/>
              <a:defRPr/>
            </a:lvl9pPr>
          </a:lstStyle>
          <a:p/>
        </p:txBody>
      </p:sp>
      <p:sp>
        <p:nvSpPr>
          <p:cNvPr id="40" name="Google Shape;40;p9"/>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42870" y="6392869"/>
            <a:ext cx="6598800" cy="914400"/>
          </a:xfrm>
          <a:prstGeom prst="rect">
            <a:avLst/>
          </a:prstGeom>
        </p:spPr>
        <p:txBody>
          <a:bodyPr anchorCtr="0" anchor="ctr" bIns="113100" lIns="113100" spcFirstLastPara="1" rIns="113100" wrap="square" tIns="113100">
            <a:normAutofit/>
          </a:bodyPr>
          <a:lstStyle>
            <a:lvl1pPr indent="-228600" lvl="0" marL="457200">
              <a:lnSpc>
                <a:spcPct val="100000"/>
              </a:lnSpc>
              <a:spcBef>
                <a:spcPts val="0"/>
              </a:spcBef>
              <a:spcAft>
                <a:spcPts val="0"/>
              </a:spcAft>
              <a:buSzPts val="2200"/>
              <a:buNone/>
              <a:defRPr/>
            </a:lvl1pPr>
          </a:lstStyle>
          <a:p/>
        </p:txBody>
      </p:sp>
      <p:sp>
        <p:nvSpPr>
          <p:cNvPr id="43" name="Google Shape;43;p10"/>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spcBef>
                <a:spcPts val="0"/>
              </a:spcBef>
              <a:spcAft>
                <a:spcPts val="0"/>
              </a:spcAft>
              <a:buClr>
                <a:schemeClr val="dk1"/>
              </a:buClr>
              <a:buSzPts val="3500"/>
              <a:buNone/>
              <a:defRPr sz="3500">
                <a:solidFill>
                  <a:schemeClr val="dk1"/>
                </a:solidFill>
              </a:defRPr>
            </a:lvl1pPr>
            <a:lvl2pPr lvl="1">
              <a:spcBef>
                <a:spcPts val="0"/>
              </a:spcBef>
              <a:spcAft>
                <a:spcPts val="0"/>
              </a:spcAft>
              <a:buClr>
                <a:schemeClr val="dk1"/>
              </a:buClr>
              <a:buSzPts val="3500"/>
              <a:buNone/>
              <a:defRPr sz="3500">
                <a:solidFill>
                  <a:schemeClr val="dk1"/>
                </a:solidFill>
              </a:defRPr>
            </a:lvl2pPr>
            <a:lvl3pPr lvl="2">
              <a:spcBef>
                <a:spcPts val="0"/>
              </a:spcBef>
              <a:spcAft>
                <a:spcPts val="0"/>
              </a:spcAft>
              <a:buClr>
                <a:schemeClr val="dk1"/>
              </a:buClr>
              <a:buSzPts val="3500"/>
              <a:buNone/>
              <a:defRPr sz="3500">
                <a:solidFill>
                  <a:schemeClr val="dk1"/>
                </a:solidFill>
              </a:defRPr>
            </a:lvl3pPr>
            <a:lvl4pPr lvl="3">
              <a:spcBef>
                <a:spcPts val="0"/>
              </a:spcBef>
              <a:spcAft>
                <a:spcPts val="0"/>
              </a:spcAft>
              <a:buClr>
                <a:schemeClr val="dk1"/>
              </a:buClr>
              <a:buSzPts val="3500"/>
              <a:buNone/>
              <a:defRPr sz="3500">
                <a:solidFill>
                  <a:schemeClr val="dk1"/>
                </a:solidFill>
              </a:defRPr>
            </a:lvl4pPr>
            <a:lvl5pPr lvl="4">
              <a:spcBef>
                <a:spcPts val="0"/>
              </a:spcBef>
              <a:spcAft>
                <a:spcPts val="0"/>
              </a:spcAft>
              <a:buClr>
                <a:schemeClr val="dk1"/>
              </a:buClr>
              <a:buSzPts val="3500"/>
              <a:buNone/>
              <a:defRPr sz="3500">
                <a:solidFill>
                  <a:schemeClr val="dk1"/>
                </a:solidFill>
              </a:defRPr>
            </a:lvl5pPr>
            <a:lvl6pPr lvl="5">
              <a:spcBef>
                <a:spcPts val="0"/>
              </a:spcBef>
              <a:spcAft>
                <a:spcPts val="0"/>
              </a:spcAft>
              <a:buClr>
                <a:schemeClr val="dk1"/>
              </a:buClr>
              <a:buSzPts val="3500"/>
              <a:buNone/>
              <a:defRPr sz="3500">
                <a:solidFill>
                  <a:schemeClr val="dk1"/>
                </a:solidFill>
              </a:defRPr>
            </a:lvl6pPr>
            <a:lvl7pPr lvl="6">
              <a:spcBef>
                <a:spcPts val="0"/>
              </a:spcBef>
              <a:spcAft>
                <a:spcPts val="0"/>
              </a:spcAft>
              <a:buClr>
                <a:schemeClr val="dk1"/>
              </a:buClr>
              <a:buSzPts val="3500"/>
              <a:buNone/>
              <a:defRPr sz="3500">
                <a:solidFill>
                  <a:schemeClr val="dk1"/>
                </a:solidFill>
              </a:defRPr>
            </a:lvl7pPr>
            <a:lvl8pPr lvl="7">
              <a:spcBef>
                <a:spcPts val="0"/>
              </a:spcBef>
              <a:spcAft>
                <a:spcPts val="0"/>
              </a:spcAft>
              <a:buClr>
                <a:schemeClr val="dk1"/>
              </a:buClr>
              <a:buSzPts val="3500"/>
              <a:buNone/>
              <a:defRPr sz="3500">
                <a:solidFill>
                  <a:schemeClr val="dk1"/>
                </a:solidFill>
              </a:defRPr>
            </a:lvl8pPr>
            <a:lvl9pPr lvl="8">
              <a:spcBef>
                <a:spcPts val="0"/>
              </a:spcBef>
              <a:spcAft>
                <a:spcPts val="0"/>
              </a:spcAft>
              <a:buClr>
                <a:schemeClr val="dk1"/>
              </a:buClr>
              <a:buSzPts val="3500"/>
              <a:buNone/>
              <a:defRPr sz="3500">
                <a:solidFill>
                  <a:schemeClr val="dk1"/>
                </a:solidFil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nSpc>
                <a:spcPct val="115000"/>
              </a:lnSpc>
              <a:spcBef>
                <a:spcPts val="0"/>
              </a:spcBef>
              <a:spcAft>
                <a:spcPts val="0"/>
              </a:spcAft>
              <a:buClr>
                <a:schemeClr val="dk2"/>
              </a:buClr>
              <a:buSzPts val="2200"/>
              <a:buChar char="●"/>
              <a:defRPr sz="2200">
                <a:solidFill>
                  <a:schemeClr val="dk2"/>
                </a:solidFill>
              </a:defRPr>
            </a:lvl1pPr>
            <a:lvl2pPr indent="-336550" lvl="1" marL="914400">
              <a:lnSpc>
                <a:spcPct val="115000"/>
              </a:lnSpc>
              <a:spcBef>
                <a:spcPts val="0"/>
              </a:spcBef>
              <a:spcAft>
                <a:spcPts val="0"/>
              </a:spcAft>
              <a:buClr>
                <a:schemeClr val="dk2"/>
              </a:buClr>
              <a:buSzPts val="1700"/>
              <a:buChar char="○"/>
              <a:defRPr sz="1700">
                <a:solidFill>
                  <a:schemeClr val="dk2"/>
                </a:solidFill>
              </a:defRPr>
            </a:lvl2pPr>
            <a:lvl3pPr indent="-336550" lvl="2" marL="1371600">
              <a:lnSpc>
                <a:spcPct val="115000"/>
              </a:lnSpc>
              <a:spcBef>
                <a:spcPts val="0"/>
              </a:spcBef>
              <a:spcAft>
                <a:spcPts val="0"/>
              </a:spcAft>
              <a:buClr>
                <a:schemeClr val="dk2"/>
              </a:buClr>
              <a:buSzPts val="1700"/>
              <a:buChar char="■"/>
              <a:defRPr sz="1700">
                <a:solidFill>
                  <a:schemeClr val="dk2"/>
                </a:solidFill>
              </a:defRPr>
            </a:lvl3pPr>
            <a:lvl4pPr indent="-336550" lvl="3" marL="1828800">
              <a:lnSpc>
                <a:spcPct val="115000"/>
              </a:lnSpc>
              <a:spcBef>
                <a:spcPts val="0"/>
              </a:spcBef>
              <a:spcAft>
                <a:spcPts val="0"/>
              </a:spcAft>
              <a:buClr>
                <a:schemeClr val="dk2"/>
              </a:buClr>
              <a:buSzPts val="1700"/>
              <a:buChar char="●"/>
              <a:defRPr sz="1700">
                <a:solidFill>
                  <a:schemeClr val="dk2"/>
                </a:solidFill>
              </a:defRPr>
            </a:lvl4pPr>
            <a:lvl5pPr indent="-336550" lvl="4" marL="2286000">
              <a:lnSpc>
                <a:spcPct val="115000"/>
              </a:lnSpc>
              <a:spcBef>
                <a:spcPts val="0"/>
              </a:spcBef>
              <a:spcAft>
                <a:spcPts val="0"/>
              </a:spcAft>
              <a:buClr>
                <a:schemeClr val="dk2"/>
              </a:buClr>
              <a:buSzPts val="1700"/>
              <a:buChar char="○"/>
              <a:defRPr sz="1700">
                <a:solidFill>
                  <a:schemeClr val="dk2"/>
                </a:solidFill>
              </a:defRPr>
            </a:lvl5pPr>
            <a:lvl6pPr indent="-336550" lvl="5" marL="2743200">
              <a:lnSpc>
                <a:spcPct val="115000"/>
              </a:lnSpc>
              <a:spcBef>
                <a:spcPts val="0"/>
              </a:spcBef>
              <a:spcAft>
                <a:spcPts val="0"/>
              </a:spcAft>
              <a:buClr>
                <a:schemeClr val="dk2"/>
              </a:buClr>
              <a:buSzPts val="1700"/>
              <a:buChar char="■"/>
              <a:defRPr sz="1700">
                <a:solidFill>
                  <a:schemeClr val="dk2"/>
                </a:solidFill>
              </a:defRPr>
            </a:lvl6pPr>
            <a:lvl7pPr indent="-336550" lvl="6" marL="3200400">
              <a:lnSpc>
                <a:spcPct val="115000"/>
              </a:lnSpc>
              <a:spcBef>
                <a:spcPts val="0"/>
              </a:spcBef>
              <a:spcAft>
                <a:spcPts val="0"/>
              </a:spcAft>
              <a:buClr>
                <a:schemeClr val="dk2"/>
              </a:buClr>
              <a:buSzPts val="1700"/>
              <a:buChar char="●"/>
              <a:defRPr sz="1700">
                <a:solidFill>
                  <a:schemeClr val="dk2"/>
                </a:solidFill>
              </a:defRPr>
            </a:lvl7pPr>
            <a:lvl8pPr indent="-336550" lvl="7" marL="3657600">
              <a:lnSpc>
                <a:spcPct val="115000"/>
              </a:lnSpc>
              <a:spcBef>
                <a:spcPts val="0"/>
              </a:spcBef>
              <a:spcAft>
                <a:spcPts val="0"/>
              </a:spcAft>
              <a:buClr>
                <a:schemeClr val="dk2"/>
              </a:buClr>
              <a:buSzPts val="1700"/>
              <a:buChar char="○"/>
              <a:defRPr sz="1700">
                <a:solidFill>
                  <a:schemeClr val="dk2"/>
                </a:solidFill>
              </a:defRPr>
            </a:lvl8pPr>
            <a:lvl9pPr indent="-336550" lvl="8" marL="4114800">
              <a:lnSpc>
                <a:spcPct val="115000"/>
              </a:lnSpc>
              <a:spcBef>
                <a:spcPts val="0"/>
              </a:spcBef>
              <a:spcAft>
                <a:spcPts val="0"/>
              </a:spcAft>
              <a:buClr>
                <a:schemeClr val="dk2"/>
              </a:buClr>
              <a:buSzPts val="1700"/>
              <a:buChar char="■"/>
              <a:defRPr sz="1700">
                <a:solidFill>
                  <a:schemeClr val="dk2"/>
                </a:solidFil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lvl="0" algn="r">
              <a:buNone/>
              <a:defRPr sz="1200">
                <a:solidFill>
                  <a:schemeClr val="dk2"/>
                </a:solidFill>
              </a:defRPr>
            </a:lvl1pPr>
            <a:lvl2pPr lvl="1" algn="r">
              <a:buNone/>
              <a:defRPr sz="1200">
                <a:solidFill>
                  <a:schemeClr val="dk2"/>
                </a:solidFill>
              </a:defRPr>
            </a:lvl2pPr>
            <a:lvl3pPr lvl="2" algn="r">
              <a:buNone/>
              <a:defRPr sz="1200">
                <a:solidFill>
                  <a:schemeClr val="dk2"/>
                </a:solidFill>
              </a:defRPr>
            </a:lvl3pPr>
            <a:lvl4pPr lvl="3" algn="r">
              <a:buNone/>
              <a:defRPr sz="1200">
                <a:solidFill>
                  <a:schemeClr val="dk2"/>
                </a:solidFill>
              </a:defRPr>
            </a:lvl4pPr>
            <a:lvl5pPr lvl="4" algn="r">
              <a:buNone/>
              <a:defRPr sz="1200">
                <a:solidFill>
                  <a:schemeClr val="dk2"/>
                </a:solidFill>
              </a:defRPr>
            </a:lvl5pPr>
            <a:lvl6pPr lvl="5" algn="r">
              <a:buNone/>
              <a:defRPr sz="1200">
                <a:solidFill>
                  <a:schemeClr val="dk2"/>
                </a:solidFill>
              </a:defRPr>
            </a:lvl6pPr>
            <a:lvl7pPr lvl="6" algn="r">
              <a:buNone/>
              <a:defRPr sz="1200">
                <a:solidFill>
                  <a:schemeClr val="dk2"/>
                </a:solidFill>
              </a:defRPr>
            </a:lvl7pPr>
            <a:lvl8pPr lvl="7" algn="r">
              <a:buNone/>
              <a:defRPr sz="1200">
                <a:solidFill>
                  <a:schemeClr val="dk2"/>
                </a:solidFill>
              </a:defRPr>
            </a:lvl8pPr>
            <a:lvl9pPr lvl="8" algn="r">
              <a:buNone/>
              <a:defRPr sz="12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2.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1" type="subTitle"/>
          </p:nvPr>
        </p:nvSpPr>
        <p:spPr>
          <a:xfrm>
            <a:off x="342900" y="860875"/>
            <a:ext cx="9372600" cy="1588500"/>
          </a:xfrm>
          <a:prstGeom prst="rect">
            <a:avLst/>
          </a:prstGeom>
          <a:ln cap="flat" cmpd="sng" w="9525">
            <a:solidFill>
              <a:schemeClr val="dk1"/>
            </a:solidFill>
            <a:prstDash val="solid"/>
            <a:round/>
            <a:headEnd len="sm" w="sm" type="none"/>
            <a:tailEnd len="sm" w="sm" type="none"/>
          </a:ln>
        </p:spPr>
        <p:txBody>
          <a:bodyPr anchorCtr="0" anchor="t" bIns="113100" lIns="113100" spcFirstLastPara="1" rIns="113100" wrap="square" tIns="113100">
            <a:normAutofit/>
          </a:bodyPr>
          <a:lstStyle/>
          <a:p>
            <a:pPr indent="0" lvl="0" marL="0" rtl="0" algn="l">
              <a:lnSpc>
                <a:spcPct val="115000"/>
              </a:lnSpc>
              <a:spcBef>
                <a:spcPts val="0"/>
              </a:spcBef>
              <a:spcAft>
                <a:spcPts val="0"/>
              </a:spcAft>
              <a:buNone/>
            </a:pPr>
            <a:r>
              <a:rPr lang="en" sz="1200">
                <a:solidFill>
                  <a:schemeClr val="dk1"/>
                </a:solidFill>
              </a:rPr>
              <a:t>After the Revolutionary War, the Founders had a much better idea of what they wanted in a government and what they did not want. They knew they didn’t want a monarchy like they’d had before. But what would their new government look like? Three little words established the foundation for this new nation: “We The People”. The power was placed in the hands of the people, not in the government. The Bill of Rights was added to the U.S. Constitution to ensure that people’s rights were protected.</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Below we’re going to learn about the </a:t>
            </a:r>
            <a:r>
              <a:rPr b="1" lang="en" sz="1200">
                <a:solidFill>
                  <a:schemeClr val="dk1"/>
                </a:solidFill>
              </a:rPr>
              <a:t>principles </a:t>
            </a:r>
            <a:r>
              <a:rPr lang="en" sz="1200">
                <a:solidFill>
                  <a:schemeClr val="dk1"/>
                </a:solidFill>
              </a:rPr>
              <a:t>(key ideas) that make up the foundation of the U.S. government.</a:t>
            </a:r>
            <a:endParaRPr sz="1200">
              <a:solidFill>
                <a:schemeClr val="dk1"/>
              </a:solidFill>
            </a:endParaRPr>
          </a:p>
        </p:txBody>
      </p:sp>
      <p:sp>
        <p:nvSpPr>
          <p:cNvPr id="55" name="Google Shape;55;p13"/>
          <p:cNvSpPr txBox="1"/>
          <p:nvPr/>
        </p:nvSpPr>
        <p:spPr>
          <a:xfrm>
            <a:off x="342900" y="293300"/>
            <a:ext cx="487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Name: _______________________________</a:t>
            </a:r>
            <a:endParaRPr/>
          </a:p>
        </p:txBody>
      </p:sp>
      <p:sp>
        <p:nvSpPr>
          <p:cNvPr id="56" name="Google Shape;56;p13"/>
          <p:cNvSpPr txBox="1"/>
          <p:nvPr/>
        </p:nvSpPr>
        <p:spPr>
          <a:xfrm>
            <a:off x="4471125" y="285650"/>
            <a:ext cx="5244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Foundation of the U.S. Government</a:t>
            </a:r>
            <a:r>
              <a:rPr b="1" lang="en"/>
              <a:t>- </a:t>
            </a:r>
            <a:r>
              <a:rPr b="1" lang="en">
                <a:solidFill>
                  <a:srgbClr val="FF0000"/>
                </a:solidFill>
              </a:rPr>
              <a:t>SAMPLE ANSWERS</a:t>
            </a:r>
            <a:endParaRPr b="1">
              <a:solidFill>
                <a:srgbClr val="FF0000"/>
              </a:solidFill>
            </a:endParaRPr>
          </a:p>
        </p:txBody>
      </p:sp>
      <p:pic>
        <p:nvPicPr>
          <p:cNvPr id="57" name="Google Shape;57;p13"/>
          <p:cNvPicPr preferRelativeResize="0"/>
          <p:nvPr/>
        </p:nvPicPr>
        <p:blipFill>
          <a:blip r:embed="rId3">
            <a:alphaModFix/>
          </a:blip>
          <a:stretch>
            <a:fillRect/>
          </a:stretch>
        </p:blipFill>
        <p:spPr>
          <a:xfrm>
            <a:off x="7548000" y="5986750"/>
            <a:ext cx="1528914" cy="1486800"/>
          </a:xfrm>
          <a:prstGeom prst="rect">
            <a:avLst/>
          </a:prstGeom>
          <a:noFill/>
          <a:ln cap="flat" cmpd="sng" w="9525">
            <a:solidFill>
              <a:srgbClr val="000000"/>
            </a:solidFill>
            <a:prstDash val="solid"/>
            <a:round/>
            <a:headEnd len="sm" w="sm" type="none"/>
            <a:tailEnd len="sm" w="sm" type="none"/>
          </a:ln>
        </p:spPr>
      </p:pic>
      <p:pic>
        <p:nvPicPr>
          <p:cNvPr id="58" name="Google Shape;58;p13"/>
          <p:cNvPicPr preferRelativeResize="0"/>
          <p:nvPr/>
        </p:nvPicPr>
        <p:blipFill>
          <a:blip r:embed="rId4">
            <a:alphaModFix/>
          </a:blip>
          <a:stretch>
            <a:fillRect/>
          </a:stretch>
        </p:blipFill>
        <p:spPr>
          <a:xfrm>
            <a:off x="7022938" y="3584102"/>
            <a:ext cx="2012764" cy="1509550"/>
          </a:xfrm>
          <a:prstGeom prst="rect">
            <a:avLst/>
          </a:prstGeom>
          <a:noFill/>
          <a:ln cap="flat" cmpd="sng" w="9525">
            <a:solidFill>
              <a:srgbClr val="000000"/>
            </a:solidFill>
            <a:prstDash val="solid"/>
            <a:round/>
            <a:headEnd len="sm" w="sm" type="none"/>
            <a:tailEnd len="sm" w="sm" type="none"/>
          </a:ln>
        </p:spPr>
      </p:pic>
      <p:pic>
        <p:nvPicPr>
          <p:cNvPr id="59" name="Google Shape;59;p13"/>
          <p:cNvPicPr preferRelativeResize="0"/>
          <p:nvPr/>
        </p:nvPicPr>
        <p:blipFill>
          <a:blip r:embed="rId5">
            <a:alphaModFix/>
          </a:blip>
          <a:stretch>
            <a:fillRect/>
          </a:stretch>
        </p:blipFill>
        <p:spPr>
          <a:xfrm>
            <a:off x="3638400" y="3584100"/>
            <a:ext cx="2371953" cy="1509552"/>
          </a:xfrm>
          <a:prstGeom prst="rect">
            <a:avLst/>
          </a:prstGeom>
          <a:noFill/>
          <a:ln cap="flat" cmpd="sng" w="9525">
            <a:solidFill>
              <a:srgbClr val="000000"/>
            </a:solidFill>
            <a:prstDash val="solid"/>
            <a:round/>
            <a:headEnd len="sm" w="sm" type="none"/>
            <a:tailEnd len="sm" w="sm" type="none"/>
          </a:ln>
        </p:spPr>
      </p:pic>
      <p:pic>
        <p:nvPicPr>
          <p:cNvPr id="60" name="Google Shape;60;p13"/>
          <p:cNvPicPr preferRelativeResize="0"/>
          <p:nvPr/>
        </p:nvPicPr>
        <p:blipFill>
          <a:blip r:embed="rId6">
            <a:alphaModFix/>
          </a:blip>
          <a:stretch>
            <a:fillRect/>
          </a:stretch>
        </p:blipFill>
        <p:spPr>
          <a:xfrm>
            <a:off x="745450" y="3567878"/>
            <a:ext cx="1880348" cy="1509547"/>
          </a:xfrm>
          <a:prstGeom prst="rect">
            <a:avLst/>
          </a:prstGeom>
          <a:noFill/>
          <a:ln cap="flat" cmpd="sng" w="9525">
            <a:solidFill>
              <a:srgbClr val="000000"/>
            </a:solidFill>
            <a:prstDash val="solid"/>
            <a:round/>
            <a:headEnd len="sm" w="sm" type="none"/>
            <a:tailEnd len="sm" w="sm" type="none"/>
          </a:ln>
        </p:spPr>
      </p:pic>
      <p:pic>
        <p:nvPicPr>
          <p:cNvPr id="61" name="Google Shape;61;p13"/>
          <p:cNvPicPr preferRelativeResize="0"/>
          <p:nvPr/>
        </p:nvPicPr>
        <p:blipFill rotWithShape="1">
          <a:blip r:embed="rId7">
            <a:alphaModFix/>
          </a:blip>
          <a:srcRect b="41572" l="39198" r="3409" t="22680"/>
          <a:stretch/>
        </p:blipFill>
        <p:spPr>
          <a:xfrm>
            <a:off x="828225" y="6605100"/>
            <a:ext cx="4050225" cy="934450"/>
          </a:xfrm>
          <a:prstGeom prst="rect">
            <a:avLst/>
          </a:prstGeom>
          <a:noFill/>
          <a:ln cap="flat" cmpd="sng" w="9525">
            <a:solidFill>
              <a:srgbClr val="000000"/>
            </a:solidFill>
            <a:prstDash val="solid"/>
            <a:round/>
            <a:headEnd len="sm" w="sm" type="none"/>
            <a:tailEnd len="sm" w="sm" type="none"/>
          </a:ln>
        </p:spPr>
      </p:pic>
      <p:sp>
        <p:nvSpPr>
          <p:cNvPr id="62" name="Google Shape;62;p13"/>
          <p:cNvSpPr txBox="1"/>
          <p:nvPr/>
        </p:nvSpPr>
        <p:spPr>
          <a:xfrm>
            <a:off x="828225" y="7166650"/>
            <a:ext cx="4050300" cy="3729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80000"/>
              </a:lnSpc>
              <a:spcBef>
                <a:spcPts val="0"/>
              </a:spcBef>
              <a:spcAft>
                <a:spcPts val="0"/>
              </a:spcAft>
              <a:buNone/>
            </a:pPr>
            <a:r>
              <a:rPr b="1" lang="en" sz="2500">
                <a:solidFill>
                  <a:srgbClr val="FFFFFF"/>
                </a:solidFill>
              </a:rPr>
              <a:t>“We the People”</a:t>
            </a:r>
            <a:endParaRPr b="1" sz="2500">
              <a:solidFill>
                <a:srgbClr val="FFFFFF"/>
              </a:solidFill>
            </a:endParaRPr>
          </a:p>
        </p:txBody>
      </p:sp>
      <p:sp>
        <p:nvSpPr>
          <p:cNvPr id="63" name="Google Shape;63;p13"/>
          <p:cNvSpPr/>
          <p:nvPr/>
        </p:nvSpPr>
        <p:spPr>
          <a:xfrm>
            <a:off x="4143224" y="3124300"/>
            <a:ext cx="327900" cy="3813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2.</a:t>
            </a:r>
            <a:endParaRPr b="1" sz="1000"/>
          </a:p>
        </p:txBody>
      </p:sp>
      <p:sp>
        <p:nvSpPr>
          <p:cNvPr id="64" name="Google Shape;64;p13"/>
          <p:cNvSpPr/>
          <p:nvPr/>
        </p:nvSpPr>
        <p:spPr>
          <a:xfrm>
            <a:off x="6661825" y="3141700"/>
            <a:ext cx="327900" cy="346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3. </a:t>
            </a:r>
            <a:endParaRPr b="1" sz="1000"/>
          </a:p>
        </p:txBody>
      </p:sp>
      <p:sp>
        <p:nvSpPr>
          <p:cNvPr id="65" name="Google Shape;65;p13"/>
          <p:cNvSpPr/>
          <p:nvPr/>
        </p:nvSpPr>
        <p:spPr>
          <a:xfrm>
            <a:off x="5275800" y="5986750"/>
            <a:ext cx="327900" cy="346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4. </a:t>
            </a:r>
            <a:endParaRPr b="1" sz="1000"/>
          </a:p>
        </p:txBody>
      </p:sp>
      <p:sp>
        <p:nvSpPr>
          <p:cNvPr id="66" name="Google Shape;66;p13"/>
          <p:cNvSpPr/>
          <p:nvPr/>
        </p:nvSpPr>
        <p:spPr>
          <a:xfrm>
            <a:off x="341350" y="5567225"/>
            <a:ext cx="327900" cy="346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5.</a:t>
            </a:r>
            <a:endParaRPr b="1" sz="1000"/>
          </a:p>
        </p:txBody>
      </p:sp>
      <p:sp>
        <p:nvSpPr>
          <p:cNvPr id="67" name="Google Shape;67;p13"/>
          <p:cNvSpPr/>
          <p:nvPr/>
        </p:nvSpPr>
        <p:spPr>
          <a:xfrm>
            <a:off x="1548425" y="3116350"/>
            <a:ext cx="327900" cy="3972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1.</a:t>
            </a:r>
            <a:endParaRPr b="1" sz="1000"/>
          </a:p>
        </p:txBody>
      </p:sp>
      <p:sp>
        <p:nvSpPr>
          <p:cNvPr id="68" name="Google Shape;68;p13"/>
          <p:cNvSpPr/>
          <p:nvPr/>
        </p:nvSpPr>
        <p:spPr>
          <a:xfrm>
            <a:off x="1777025" y="3567875"/>
            <a:ext cx="1695600" cy="1542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G</a:t>
            </a:r>
            <a:r>
              <a:rPr lang="en" sz="1000"/>
              <a:t>ives each branch the power to question or argue the decision made by another branch. This ensures multiple voices and perspectives are heard when making decisions.</a:t>
            </a:r>
            <a:endParaRPr sz="1000"/>
          </a:p>
        </p:txBody>
      </p:sp>
      <p:sp>
        <p:nvSpPr>
          <p:cNvPr id="69" name="Google Shape;69;p13"/>
          <p:cNvSpPr/>
          <p:nvPr/>
        </p:nvSpPr>
        <p:spPr>
          <a:xfrm>
            <a:off x="4143225" y="3567875"/>
            <a:ext cx="1695600" cy="1542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S</a:t>
            </a:r>
            <a:r>
              <a:rPr lang="en" sz="1000"/>
              <a:t>tates that everyone is required to follow the same laws, including those in power. This makes sure all citizens are held accountable.</a:t>
            </a:r>
            <a:endParaRPr sz="1000"/>
          </a:p>
        </p:txBody>
      </p:sp>
      <p:sp>
        <p:nvSpPr>
          <p:cNvPr id="70" name="Google Shape;70;p13"/>
          <p:cNvSpPr/>
          <p:nvPr/>
        </p:nvSpPr>
        <p:spPr>
          <a:xfrm>
            <a:off x="6509425" y="3567875"/>
            <a:ext cx="1695600" cy="1542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A</a:t>
            </a:r>
            <a:r>
              <a:rPr lang="en" sz="1000"/>
              <a:t>ssigns each branch specific powers, functions, and structures. This ensures no branch becomes too powerful.</a:t>
            </a:r>
            <a:endParaRPr sz="1000"/>
          </a:p>
        </p:txBody>
      </p:sp>
      <p:sp>
        <p:nvSpPr>
          <p:cNvPr id="71" name="Google Shape;71;p13"/>
          <p:cNvSpPr/>
          <p:nvPr/>
        </p:nvSpPr>
        <p:spPr>
          <a:xfrm>
            <a:off x="5238675" y="6412000"/>
            <a:ext cx="2190000" cy="1162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D</a:t>
            </a:r>
            <a:r>
              <a:rPr lang="en" sz="1000"/>
              <a:t>ivides power between the national and state governments. </a:t>
            </a:r>
            <a:r>
              <a:rPr lang="en" sz="1000">
                <a:solidFill>
                  <a:schemeClr val="dk1"/>
                </a:solidFill>
              </a:rPr>
              <a:t>This system reserves all powers not outlined in the U.S. Constitution for the states.</a:t>
            </a:r>
            <a:endParaRPr sz="1000"/>
          </a:p>
        </p:txBody>
      </p:sp>
      <p:sp>
        <p:nvSpPr>
          <p:cNvPr id="72" name="Google Shape;72;p13"/>
          <p:cNvSpPr/>
          <p:nvPr/>
        </p:nvSpPr>
        <p:spPr>
          <a:xfrm>
            <a:off x="1885950" y="5719624"/>
            <a:ext cx="2992500" cy="825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S</a:t>
            </a:r>
            <a:r>
              <a:rPr lang="en" sz="1000"/>
              <a:t>tates that government is based on the “consent of the people.” Citizens have a voice in deciding who is elected into office to represent their interests.</a:t>
            </a:r>
            <a:endParaRPr sz="1000"/>
          </a:p>
        </p:txBody>
      </p:sp>
      <p:sp>
        <p:nvSpPr>
          <p:cNvPr id="73" name="Google Shape;73;p13"/>
          <p:cNvSpPr txBox="1"/>
          <p:nvPr/>
        </p:nvSpPr>
        <p:spPr>
          <a:xfrm>
            <a:off x="2018825" y="314560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rgbClr val="FF0000"/>
                </a:solidFill>
              </a:rPr>
              <a:t>Checks and balances</a:t>
            </a:r>
            <a:endParaRPr b="1" sz="1000">
              <a:solidFill>
                <a:srgbClr val="FF0000"/>
              </a:solidFill>
            </a:endParaRPr>
          </a:p>
        </p:txBody>
      </p:sp>
      <p:sp>
        <p:nvSpPr>
          <p:cNvPr id="74" name="Google Shape;74;p13"/>
          <p:cNvSpPr txBox="1"/>
          <p:nvPr/>
        </p:nvSpPr>
        <p:spPr>
          <a:xfrm>
            <a:off x="4524275" y="314560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rgbClr val="FF0000"/>
                </a:solidFill>
              </a:rPr>
              <a:t>Rule of law</a:t>
            </a:r>
            <a:endParaRPr b="1" sz="1000">
              <a:solidFill>
                <a:srgbClr val="FF0000"/>
              </a:solidFill>
            </a:endParaRPr>
          </a:p>
        </p:txBody>
      </p:sp>
      <p:sp>
        <p:nvSpPr>
          <p:cNvPr id="75" name="Google Shape;75;p13"/>
          <p:cNvSpPr txBox="1"/>
          <p:nvPr/>
        </p:nvSpPr>
        <p:spPr>
          <a:xfrm>
            <a:off x="7115075" y="314560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rgbClr val="FF0000"/>
                </a:solidFill>
              </a:rPr>
              <a:t>Separation of powers</a:t>
            </a:r>
            <a:endParaRPr b="1" sz="1000">
              <a:solidFill>
                <a:srgbClr val="FF0000"/>
              </a:solidFill>
            </a:endParaRPr>
          </a:p>
        </p:txBody>
      </p:sp>
      <p:sp>
        <p:nvSpPr>
          <p:cNvPr id="76" name="Google Shape;76;p13"/>
          <p:cNvSpPr txBox="1"/>
          <p:nvPr/>
        </p:nvSpPr>
        <p:spPr>
          <a:xfrm>
            <a:off x="5666975" y="599065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rgbClr val="FF0000"/>
                </a:solidFill>
              </a:rPr>
              <a:t>Federalism</a:t>
            </a:r>
            <a:endParaRPr b="1" sz="1000">
              <a:solidFill>
                <a:srgbClr val="FF0000"/>
              </a:solidFill>
            </a:endParaRPr>
          </a:p>
        </p:txBody>
      </p:sp>
      <p:sp>
        <p:nvSpPr>
          <p:cNvPr id="77" name="Google Shape;77;p13"/>
          <p:cNvSpPr txBox="1"/>
          <p:nvPr/>
        </p:nvSpPr>
        <p:spPr>
          <a:xfrm>
            <a:off x="342900" y="5990650"/>
            <a:ext cx="1381200" cy="5652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FF0000"/>
                </a:solidFill>
              </a:rPr>
              <a:t>Popular </a:t>
            </a:r>
            <a:r>
              <a:rPr b="1" lang="en" sz="1000">
                <a:solidFill>
                  <a:srgbClr val="FF0000"/>
                </a:solidFill>
              </a:rPr>
              <a:t>sovereignty</a:t>
            </a:r>
            <a:r>
              <a:rPr b="1" lang="en" sz="1000">
                <a:solidFill>
                  <a:srgbClr val="FF0000"/>
                </a:solidFill>
              </a:rPr>
              <a:t> </a:t>
            </a:r>
            <a:endParaRPr b="1" sz="1000">
              <a:solidFill>
                <a:srgbClr val="FF0000"/>
              </a:solidFill>
            </a:endParaRPr>
          </a:p>
        </p:txBody>
      </p:sp>
      <p:pic>
        <p:nvPicPr>
          <p:cNvPr id="78" name="Google Shape;78;p13"/>
          <p:cNvPicPr preferRelativeResize="0"/>
          <p:nvPr/>
        </p:nvPicPr>
        <p:blipFill>
          <a:blip r:embed="rId8">
            <a:alphaModFix/>
          </a:blip>
          <a:stretch>
            <a:fillRect/>
          </a:stretch>
        </p:blipFill>
        <p:spPr>
          <a:xfrm>
            <a:off x="9214010" y="7305663"/>
            <a:ext cx="701315" cy="26883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