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5dd866c96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5dd866c96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Legislative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dd866c96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dd866c96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Judicial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dd866c968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dd866c968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Executive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5dd866c96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5dd866c96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Executive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5dd866c96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5dd866c96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Judicial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dd866c968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5dd866c968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Legislative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8612" y="0"/>
            <a:ext cx="2732875" cy="273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0038" y="0"/>
            <a:ext cx="2732875" cy="273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104250" y="0"/>
            <a:ext cx="2732875" cy="27328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type="ctrTitle"/>
          </p:nvPr>
        </p:nvSpPr>
        <p:spPr>
          <a:xfrm>
            <a:off x="311708" y="19637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National Government</a:t>
            </a:r>
            <a:endParaRPr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42057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Three Branches Review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02875" y="4568275"/>
            <a:ext cx="1143000" cy="43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is made up of the Senate and the House of Representatives?</a:t>
            </a:r>
            <a:endParaRPr sz="3220"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975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760942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593925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1. Legislative</a:t>
            </a:r>
            <a:endParaRPr b="1" sz="2200"/>
          </a:p>
        </p:txBody>
      </p:sp>
      <p:sp>
        <p:nvSpPr>
          <p:cNvPr id="69" name="Google Shape;69;p14"/>
          <p:cNvSpPr txBox="1"/>
          <p:nvPr/>
        </p:nvSpPr>
        <p:spPr>
          <a:xfrm>
            <a:off x="349395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2. Executive</a:t>
            </a:r>
            <a:endParaRPr b="1" sz="2200"/>
          </a:p>
        </p:txBody>
      </p:sp>
      <p:sp>
        <p:nvSpPr>
          <p:cNvPr id="70" name="Google Shape;70;p14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includes the Supreme Court?</a:t>
            </a:r>
            <a:endParaRPr sz="3220"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975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760942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593925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1. Legislative</a:t>
            </a:r>
            <a:endParaRPr b="1" sz="2200"/>
          </a:p>
        </p:txBody>
      </p:sp>
      <p:sp>
        <p:nvSpPr>
          <p:cNvPr id="80" name="Google Shape;80;p15"/>
          <p:cNvSpPr txBox="1"/>
          <p:nvPr/>
        </p:nvSpPr>
        <p:spPr>
          <a:xfrm>
            <a:off x="349395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</a:t>
            </a:r>
            <a:r>
              <a:rPr b="1" lang="en" sz="2200"/>
              <a:t>. Executive</a:t>
            </a:r>
            <a:endParaRPr b="1" sz="2200"/>
          </a:p>
        </p:txBody>
      </p:sp>
      <p:sp>
        <p:nvSpPr>
          <p:cNvPr id="81" name="Google Shape;81;p15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includes the president and cabinet?</a:t>
            </a:r>
            <a:endParaRPr sz="3220"/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0975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760942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593925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1. Legislative</a:t>
            </a:r>
            <a:endParaRPr b="1" sz="2200"/>
          </a:p>
        </p:txBody>
      </p:sp>
      <p:sp>
        <p:nvSpPr>
          <p:cNvPr id="91" name="Google Shape;91;p16"/>
          <p:cNvSpPr txBox="1"/>
          <p:nvPr/>
        </p:nvSpPr>
        <p:spPr>
          <a:xfrm>
            <a:off x="349395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2. Executive</a:t>
            </a:r>
            <a:endParaRPr b="1" sz="2200"/>
          </a:p>
        </p:txBody>
      </p:sp>
      <p:sp>
        <p:nvSpPr>
          <p:cNvPr id="92" name="Google Shape;92;p16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has the power to approve or veto laws?</a:t>
            </a:r>
            <a:endParaRPr sz="3220"/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2300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587317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 txBox="1"/>
          <p:nvPr/>
        </p:nvSpPr>
        <p:spPr>
          <a:xfrm>
            <a:off x="3335275" y="4100725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</a:t>
            </a:r>
            <a:r>
              <a:rPr b="1" lang="en" sz="2200"/>
              <a:t>. Executive</a:t>
            </a:r>
            <a:endParaRPr b="1" sz="2200"/>
          </a:p>
        </p:txBody>
      </p:sp>
      <p:sp>
        <p:nvSpPr>
          <p:cNvPr id="102" name="Google Shape;102;p17"/>
          <p:cNvSpPr txBox="1"/>
          <p:nvPr/>
        </p:nvSpPr>
        <p:spPr>
          <a:xfrm>
            <a:off x="420300" y="4100725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</a:t>
            </a:r>
            <a:r>
              <a:rPr b="1" lang="en" sz="2200"/>
              <a:t>. Legislative</a:t>
            </a:r>
            <a:endParaRPr b="1" sz="2200"/>
          </a:p>
        </p:txBody>
      </p:sp>
      <p:sp>
        <p:nvSpPr>
          <p:cNvPr id="103" name="Google Shape;103;p17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determines if laws are constitutional?</a:t>
            </a:r>
            <a:endParaRPr sz="3220"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9438" y="196790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594242" y="196790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 txBox="1"/>
          <p:nvPr/>
        </p:nvSpPr>
        <p:spPr>
          <a:xfrm>
            <a:off x="3382413" y="3898475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</a:t>
            </a:r>
            <a:r>
              <a:rPr b="1" lang="en" sz="2200"/>
              <a:t>. Executive</a:t>
            </a:r>
            <a:endParaRPr b="1" sz="2200"/>
          </a:p>
        </p:txBody>
      </p:sp>
      <p:sp>
        <p:nvSpPr>
          <p:cNvPr id="113" name="Google Shape;113;p18"/>
          <p:cNvSpPr txBox="1"/>
          <p:nvPr/>
        </p:nvSpPr>
        <p:spPr>
          <a:xfrm>
            <a:off x="427225" y="3898475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</a:t>
            </a:r>
            <a:r>
              <a:rPr b="1" lang="en" sz="2200"/>
              <a:t>. Legislative</a:t>
            </a:r>
            <a:endParaRPr b="1" sz="2200"/>
          </a:p>
        </p:txBody>
      </p:sp>
      <p:sp>
        <p:nvSpPr>
          <p:cNvPr id="114" name="Google Shape;114;p18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/>
          <p:nvPr>
            <p:ph type="title"/>
          </p:nvPr>
        </p:nvSpPr>
        <p:spPr>
          <a:xfrm>
            <a:off x="311700" y="445025"/>
            <a:ext cx="8520600" cy="80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20"/>
              <a:t>Which branch makes new laws?</a:t>
            </a:r>
            <a:endParaRPr sz="3220"/>
          </a:p>
        </p:txBody>
      </p:sp>
      <p:pic>
        <p:nvPicPr>
          <p:cNvPr id="120" name="Google Shape;12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9200" y="221710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621" y="2170150"/>
            <a:ext cx="1822059" cy="167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9"/>
          <p:cNvPicPr preferRelativeResize="0"/>
          <p:nvPr/>
        </p:nvPicPr>
        <p:blipFill>
          <a:blip r:embed="rId5">
            <a:alphaModFix amt="97000"/>
          </a:blip>
          <a:stretch>
            <a:fillRect/>
          </a:stretch>
        </p:blipFill>
        <p:spPr>
          <a:xfrm>
            <a:off x="873767" y="2217100"/>
            <a:ext cx="1822059" cy="167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9"/>
          <p:cNvSpPr txBox="1"/>
          <p:nvPr/>
        </p:nvSpPr>
        <p:spPr>
          <a:xfrm>
            <a:off x="593925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1. Legislative</a:t>
            </a:r>
            <a:endParaRPr b="1" sz="2200"/>
          </a:p>
        </p:txBody>
      </p:sp>
      <p:sp>
        <p:nvSpPr>
          <p:cNvPr id="124" name="Google Shape;124;p19"/>
          <p:cNvSpPr txBox="1"/>
          <p:nvPr/>
        </p:nvSpPr>
        <p:spPr>
          <a:xfrm>
            <a:off x="349395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2. Executive</a:t>
            </a:r>
            <a:endParaRPr b="1" sz="2200"/>
          </a:p>
        </p:txBody>
      </p:sp>
      <p:sp>
        <p:nvSpPr>
          <p:cNvPr id="125" name="Google Shape;125;p19"/>
          <p:cNvSpPr txBox="1"/>
          <p:nvPr/>
        </p:nvSpPr>
        <p:spPr>
          <a:xfrm>
            <a:off x="6337600" y="4016150"/>
            <a:ext cx="21561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3. Judicial</a:t>
            </a:r>
            <a:endParaRPr b="1"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