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f03bd3db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f03bd3db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Listening to music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Phone, Spotify, Amazon, Apple Music, speakers, etc.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25f03bd3d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25f03bd3d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Taking pictures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Phones, digital camera, Polaroids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5f03bd3db6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5f03bd3db6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Driving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Cars, trucks, bicycles, etc.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5f03bd3db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5f03bd3db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Getting the news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TV, Internet, email, radio, etc.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5f03bd3db6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5f03bd3db6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img.freepik.com/free-vector/realistic-vintage-papers_1284-25431.jpg?w=996&amp;t=st=1691419976~exp=1691420576~hmac=7be14d5393827f8167e83a7aa96deb86ed0ca3591824eb6a0fc1ce8d11f8c0d5" TargetMode="External"/><Relationship Id="rId4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Relationship Id="rId11" Type="http://schemas.openxmlformats.org/officeDocument/2006/relationships/image" Target="../media/image2.png"/><Relationship Id="rId10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Relationship Id="rId9" Type="http://schemas.openxmlformats.org/officeDocument/2006/relationships/hyperlink" Target="https://img.freepik.com/free-vector/old-wagon-wild-west-prairies-pioneer-horse-transportation-cart_1284-42355.jpg?w=1060&amp;t=st=1691420178~exp=1691420778~hmac=1f67c8aab420f9686eb517f575b162bbf9d66e51b106e7ff42e137dffea45d2c" TargetMode="External"/><Relationship Id="rId5" Type="http://schemas.openxmlformats.org/officeDocument/2006/relationships/hyperlink" Target="https://img.freepik.com/free-vector/coloured-music-elements_1115-30.jpg?w=996&amp;t=st=1691419853~exp=1691420453~hmac=f2d38e0a28502d3ee39506a60c9ea521287f115b0faadf55ff64e922aa28be2a" TargetMode="External"/><Relationship Id="rId6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Relationship Id="rId7" Type="http://schemas.openxmlformats.org/officeDocument/2006/relationships/hyperlink" Target="https://img.freepik.com/free-vector/hand-drawn-retro-film-camera_53876-15761.jpg?w=996&amp;t=st=1691419881~exp=1691420481~hmac=89de614b69a905125ab259781b5434d3b2c75224c0ec837e1797f213af5515c7" TargetMode="External"/><Relationship Id="rId8" Type="http://schemas.openxmlformats.org/officeDocument/2006/relationships/hyperlink" Target="https://www.freepikcompany.com/legal?_gl=1*ubfpod*fp_ga*NjI4NDc0NTUyLjE2ODIwMTA0NjU.*fp_ga_QWX66025LC*MTY5MTQxNzE5MC41MS4xLjE2OTE0MTgxMjQuNjAuMC4w*test_ga*Njg3MzQ4OTMwLjE2OTE0MTcxOTE.*test_ga_18B6QPTJPC*MTY5MTQxNzE5MC4xLjEuMTY5MTQxODEyNC42MC4wLjA.#nav-freepik-licen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72650" y="1213350"/>
            <a:ext cx="8520600" cy="12786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Past and Present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699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dk1"/>
                </a:solidFill>
              </a:rPr>
              <a:t>Comparison Game</a:t>
            </a:r>
            <a:endParaRPr sz="32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9600" y="4619400"/>
            <a:ext cx="1095425" cy="41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0" y="817200"/>
            <a:ext cx="4398900" cy="350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was this used for?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do we use today?</a:t>
            </a:r>
            <a:endParaRPr sz="3200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9600" y="4619400"/>
            <a:ext cx="1095425" cy="41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1348" y="783088"/>
            <a:ext cx="3606525" cy="35773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7475" l="7475" r="7475" t="7483"/>
          <a:stretch/>
        </p:blipFill>
        <p:spPr>
          <a:xfrm>
            <a:off x="4895950" y="783100"/>
            <a:ext cx="3606526" cy="360649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9" name="Google Shape;69;p15"/>
          <p:cNvSpPr txBox="1"/>
          <p:nvPr>
            <p:ph type="ctrTitle"/>
          </p:nvPr>
        </p:nvSpPr>
        <p:spPr>
          <a:xfrm>
            <a:off x="311700" y="817200"/>
            <a:ext cx="4398900" cy="350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was this used for?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do we use today?</a:t>
            </a:r>
            <a:endParaRPr sz="3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ctrTitle"/>
          </p:nvPr>
        </p:nvSpPr>
        <p:spPr>
          <a:xfrm>
            <a:off x="311700" y="817200"/>
            <a:ext cx="4398900" cy="350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was this used for?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do we use today?</a:t>
            </a:r>
            <a:endParaRPr sz="3200"/>
          </a:p>
        </p:txBody>
      </p:sp>
      <p:pic>
        <p:nvPicPr>
          <p:cNvPr id="75" name="Google Shape;7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5950" y="940837"/>
            <a:ext cx="3672474" cy="3261825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ctrTitle"/>
          </p:nvPr>
        </p:nvSpPr>
        <p:spPr>
          <a:xfrm>
            <a:off x="311700" y="817200"/>
            <a:ext cx="4398900" cy="350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was this used for?</a:t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What do we use today?</a:t>
            </a:r>
            <a:endParaRPr sz="3200"/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95950" y="783100"/>
            <a:ext cx="3606526" cy="3606526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Realistic vintage papers</a:t>
            </a:r>
            <a:r>
              <a:rPr lang="en" sz="1400">
                <a:solidFill>
                  <a:schemeClr val="dk1"/>
                </a:solidFill>
              </a:rPr>
              <a:t>” by macrovector is licensed under the </a:t>
            </a:r>
            <a:r>
              <a:rPr lang="en" sz="14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Coloured music elements</a:t>
            </a:r>
            <a:r>
              <a:rPr lang="en" sz="1400">
                <a:solidFill>
                  <a:schemeClr val="dk1"/>
                </a:solidFill>
              </a:rPr>
              <a:t>” by bewalrus </a:t>
            </a:r>
            <a:r>
              <a:rPr lang="en" sz="1400">
                <a:solidFill>
                  <a:schemeClr val="dk1"/>
                </a:solidFill>
              </a:rPr>
              <a:t>is licensed under the </a:t>
            </a:r>
            <a:r>
              <a:rPr lang="en" sz="14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7"/>
              </a:rPr>
              <a:t>Hand drawn retro film camera</a:t>
            </a:r>
            <a:r>
              <a:rPr lang="en" sz="1400">
                <a:solidFill>
                  <a:schemeClr val="dk1"/>
                </a:solidFill>
              </a:rPr>
              <a:t>” by rawpixel </a:t>
            </a:r>
            <a:r>
              <a:rPr lang="en" sz="1400">
                <a:solidFill>
                  <a:schemeClr val="dk1"/>
                </a:solidFill>
              </a:rPr>
              <a:t>is licensed under the </a:t>
            </a:r>
            <a:r>
              <a:rPr lang="en" sz="14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rabicPeriod"/>
            </a:pPr>
            <a:r>
              <a:rPr lang="en" sz="1400">
                <a:solidFill>
                  <a:schemeClr val="dk1"/>
                </a:solidFill>
              </a:rPr>
              <a:t>“</a:t>
            </a:r>
            <a:r>
              <a:rPr lang="en" sz="1400" u="sng">
                <a:solidFill>
                  <a:schemeClr val="hlink"/>
                </a:solidFill>
                <a:hlinkClick r:id="rId9"/>
              </a:rPr>
              <a:t>Old wagon in wild west prairies</a:t>
            </a:r>
            <a:r>
              <a:rPr lang="en" sz="1400">
                <a:solidFill>
                  <a:schemeClr val="dk1"/>
                </a:solidFill>
              </a:rPr>
              <a:t>” </a:t>
            </a:r>
            <a:r>
              <a:rPr lang="en" sz="1400">
                <a:solidFill>
                  <a:schemeClr val="dk1"/>
                </a:solidFill>
              </a:rPr>
              <a:t>by macrovector is licensed under the </a:t>
            </a:r>
            <a:r>
              <a:rPr lang="en" sz="1400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939600" y="4619400"/>
            <a:ext cx="1095425" cy="41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