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1835024b_0_3:notes"/>
          <p:cNvSpPr/>
          <p:nvPr>
            <p:ph idx="2" type="sldImg"/>
          </p:nvPr>
        </p:nvSpPr>
        <p:spPr>
          <a:xfrm>
            <a:off x="121053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1835024b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5e1835024b_0_9:notes"/>
          <p:cNvSpPr/>
          <p:nvPr>
            <p:ph idx="2" type="sldImg"/>
          </p:nvPr>
        </p:nvSpPr>
        <p:spPr>
          <a:xfrm>
            <a:off x="121053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5e1835024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e1835024b_0_15:notes"/>
          <p:cNvSpPr/>
          <p:nvPr>
            <p:ph idx="2" type="sldImg"/>
          </p:nvPr>
        </p:nvSpPr>
        <p:spPr>
          <a:xfrm>
            <a:off x="121053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e1835024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solidFill>
            <a:srgbClr val="C9DAF8"/>
          </a:solidFill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Patriots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42870" y="1741518"/>
            <a:ext cx="6508200" cy="56022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Fought for liberty and independence against the British monarch, King George III 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Believed in unalienable individual rights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Wanted the people to give government its power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Wanted more limited government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Believed the British Parliament was imposing unfair taxes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Believed the colonists should have representation in Parliament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Felt their rights were being violated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Felt King George III was acting with too much power for himself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1080" y="4308873"/>
            <a:ext cx="2758581" cy="2758581"/>
          </a:xfrm>
          <a:prstGeom prst="rect">
            <a:avLst/>
          </a:prstGeom>
          <a:noFill/>
          <a:ln cap="flat" cmpd="sng" w="2857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1080" y="4331748"/>
            <a:ext cx="2758581" cy="2758581"/>
          </a:xfrm>
          <a:prstGeom prst="rect">
            <a:avLst/>
          </a:prstGeom>
          <a:noFill/>
          <a:ln cap="flat" cmpd="sng" w="2857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2" name="Google Shape;62;p1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solidFill>
            <a:srgbClr val="FFF2CC"/>
          </a:solidFill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Loyalists</a:t>
            </a:r>
            <a:endParaRPr b="1"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42875" y="1741523"/>
            <a:ext cx="6508200" cy="36918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Considered themselves loyal British subjects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Believed involving themselves in the revolution would be going against their country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Believed trade for goods depended on good relations with the British 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Many had family or business links to Britain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solidFill>
            <a:srgbClr val="D9EAD3"/>
          </a:solidFill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Other Colonists</a:t>
            </a:r>
            <a:endParaRPr b="1"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42875" y="1741525"/>
            <a:ext cx="5956200" cy="5533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Colonists that believed in keeping a neutral stance during the war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Did not always agree with every British policy, but valued their citizenship and benefits of being British subjects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Many Quakers (religious group) opposed the violence of both the Loyalists and Patriots</a:t>
            </a:r>
            <a:endParaRPr sz="2000">
              <a:solidFill>
                <a:schemeClr val="dk1"/>
              </a:solidFill>
            </a:endParaRPr>
          </a:p>
          <a:p>
            <a:pPr indent="-419100" lvl="0" marL="571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Feared risks and effects of choosing incorrectly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