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1" Type="http://schemas.openxmlformats.org/officeDocument/2006/relationships/slide" Target="slides/slide6.xml"/><Relationship Id="rId10" Type="http://schemas.openxmlformats.org/officeDocument/2006/relationships/slide" Target="slides/slide5.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25639da592d_0_6: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25639da592d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25639da592d_0_0: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25639da592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5639da592d_0_12: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5639da592d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25639da592d_0_26: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25639da592d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25639da592d_0_35:notes"/>
          <p:cNvSpPr/>
          <p:nvPr>
            <p:ph idx="2" type="sldImg"/>
          </p:nvPr>
        </p:nvSpPr>
        <p:spPr>
          <a:xfrm>
            <a:off x="381297"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25639da592d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3500" lIns="93500" spcFirstLastPara="1" rIns="93500" wrap="square" tIns="93500">
            <a:normAutofit/>
          </a:bodyPr>
          <a:lstStyle>
            <a:lvl1pPr lvl="0" algn="ctr">
              <a:spcBef>
                <a:spcPts val="0"/>
              </a:spcBef>
              <a:spcAft>
                <a:spcPts val="0"/>
              </a:spcAft>
              <a:buSzPts val="5300"/>
              <a:buNone/>
              <a:defRPr sz="5300"/>
            </a:lvl1pPr>
            <a:lvl2pPr lvl="1" algn="ctr">
              <a:spcBef>
                <a:spcPts val="0"/>
              </a:spcBef>
              <a:spcAft>
                <a:spcPts val="0"/>
              </a:spcAft>
              <a:buSzPts val="5300"/>
              <a:buNone/>
              <a:defRPr sz="5300"/>
            </a:lvl2pPr>
            <a:lvl3pPr lvl="2" algn="ctr">
              <a:spcBef>
                <a:spcPts val="0"/>
              </a:spcBef>
              <a:spcAft>
                <a:spcPts val="0"/>
              </a:spcAft>
              <a:buSzPts val="5300"/>
              <a:buNone/>
              <a:defRPr sz="5300"/>
            </a:lvl3pPr>
            <a:lvl4pPr lvl="3" algn="ctr">
              <a:spcBef>
                <a:spcPts val="0"/>
              </a:spcBef>
              <a:spcAft>
                <a:spcPts val="0"/>
              </a:spcAft>
              <a:buSzPts val="5300"/>
              <a:buNone/>
              <a:defRPr sz="5300"/>
            </a:lvl4pPr>
            <a:lvl5pPr lvl="4" algn="ctr">
              <a:spcBef>
                <a:spcPts val="0"/>
              </a:spcBef>
              <a:spcAft>
                <a:spcPts val="0"/>
              </a:spcAft>
              <a:buSzPts val="5300"/>
              <a:buNone/>
              <a:defRPr sz="5300"/>
            </a:lvl5pPr>
            <a:lvl6pPr lvl="5" algn="ctr">
              <a:spcBef>
                <a:spcPts val="0"/>
              </a:spcBef>
              <a:spcAft>
                <a:spcPts val="0"/>
              </a:spcAft>
              <a:buSzPts val="5300"/>
              <a:buNone/>
              <a:defRPr sz="5300"/>
            </a:lvl6pPr>
            <a:lvl7pPr lvl="6" algn="ctr">
              <a:spcBef>
                <a:spcPts val="0"/>
              </a:spcBef>
              <a:spcAft>
                <a:spcPts val="0"/>
              </a:spcAft>
              <a:buSzPts val="5300"/>
              <a:buNone/>
              <a:defRPr sz="5300"/>
            </a:lvl7pPr>
            <a:lvl8pPr lvl="7" algn="ctr">
              <a:spcBef>
                <a:spcPts val="0"/>
              </a:spcBef>
              <a:spcAft>
                <a:spcPts val="0"/>
              </a:spcAft>
              <a:buSzPts val="5300"/>
              <a:buNone/>
              <a:defRPr sz="5300"/>
            </a:lvl8pPr>
            <a:lvl9pPr lvl="8" algn="ctr">
              <a:spcBef>
                <a:spcPts val="0"/>
              </a:spcBef>
              <a:spcAft>
                <a:spcPts val="0"/>
              </a:spcAft>
              <a:buSzPts val="5300"/>
              <a:buNone/>
              <a:defRPr sz="53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3500" lIns="93500" spcFirstLastPara="1" rIns="93500" wrap="square" tIns="93500">
            <a:normAutofit/>
          </a:bodyPr>
          <a:lstStyle>
            <a:lvl1pPr lvl="0" algn="ctr">
              <a:lnSpc>
                <a:spcPct val="100000"/>
              </a:lnSpc>
              <a:spcBef>
                <a:spcPts val="0"/>
              </a:spcBef>
              <a:spcAft>
                <a:spcPts val="0"/>
              </a:spcAft>
              <a:buSzPts val="2900"/>
              <a:buNone/>
              <a:defRPr sz="2900"/>
            </a:lvl1pPr>
            <a:lvl2pPr lvl="1" algn="ctr">
              <a:lnSpc>
                <a:spcPct val="100000"/>
              </a:lnSpc>
              <a:spcBef>
                <a:spcPts val="0"/>
              </a:spcBef>
              <a:spcAft>
                <a:spcPts val="0"/>
              </a:spcAft>
              <a:buSzPts val="2900"/>
              <a:buNone/>
              <a:defRPr sz="2900"/>
            </a:lvl2pPr>
            <a:lvl3pPr lvl="2" algn="ctr">
              <a:lnSpc>
                <a:spcPct val="100000"/>
              </a:lnSpc>
              <a:spcBef>
                <a:spcPts val="0"/>
              </a:spcBef>
              <a:spcAft>
                <a:spcPts val="0"/>
              </a:spcAft>
              <a:buSzPts val="2900"/>
              <a:buNone/>
              <a:defRPr sz="2900"/>
            </a:lvl3pPr>
            <a:lvl4pPr lvl="3" algn="ctr">
              <a:lnSpc>
                <a:spcPct val="100000"/>
              </a:lnSpc>
              <a:spcBef>
                <a:spcPts val="0"/>
              </a:spcBef>
              <a:spcAft>
                <a:spcPts val="0"/>
              </a:spcAft>
              <a:buSzPts val="2900"/>
              <a:buNone/>
              <a:defRPr sz="2900"/>
            </a:lvl4pPr>
            <a:lvl5pPr lvl="4" algn="ctr">
              <a:lnSpc>
                <a:spcPct val="100000"/>
              </a:lnSpc>
              <a:spcBef>
                <a:spcPts val="0"/>
              </a:spcBef>
              <a:spcAft>
                <a:spcPts val="0"/>
              </a:spcAft>
              <a:buSzPts val="2900"/>
              <a:buNone/>
              <a:defRPr sz="2900"/>
            </a:lvl5pPr>
            <a:lvl6pPr lvl="5" algn="ctr">
              <a:lnSpc>
                <a:spcPct val="100000"/>
              </a:lnSpc>
              <a:spcBef>
                <a:spcPts val="0"/>
              </a:spcBef>
              <a:spcAft>
                <a:spcPts val="0"/>
              </a:spcAft>
              <a:buSzPts val="2900"/>
              <a:buNone/>
              <a:defRPr sz="2900"/>
            </a:lvl6pPr>
            <a:lvl7pPr lvl="6" algn="ctr">
              <a:lnSpc>
                <a:spcPct val="100000"/>
              </a:lnSpc>
              <a:spcBef>
                <a:spcPts val="0"/>
              </a:spcBef>
              <a:spcAft>
                <a:spcPts val="0"/>
              </a:spcAft>
              <a:buSzPts val="2900"/>
              <a:buNone/>
              <a:defRPr sz="2900"/>
            </a:lvl7pPr>
            <a:lvl8pPr lvl="7" algn="ctr">
              <a:lnSpc>
                <a:spcPct val="100000"/>
              </a:lnSpc>
              <a:spcBef>
                <a:spcPts val="0"/>
              </a:spcBef>
              <a:spcAft>
                <a:spcPts val="0"/>
              </a:spcAft>
              <a:buSzPts val="2900"/>
              <a:buNone/>
              <a:defRPr sz="2900"/>
            </a:lvl8pPr>
            <a:lvl9pPr lvl="8" algn="ctr">
              <a:lnSpc>
                <a:spcPct val="100000"/>
              </a:lnSpc>
              <a:spcBef>
                <a:spcPts val="0"/>
              </a:spcBef>
              <a:spcAft>
                <a:spcPts val="0"/>
              </a:spcAft>
              <a:buSzPts val="2900"/>
              <a:buNone/>
              <a:defRPr sz="29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3500" lIns="93500" spcFirstLastPara="1" rIns="93500" wrap="square" tIns="93500">
            <a:normAutofit/>
          </a:bodyPr>
          <a:lstStyle>
            <a:lvl1pPr lvl="0" algn="ctr">
              <a:spcBef>
                <a:spcPts val="0"/>
              </a:spcBef>
              <a:spcAft>
                <a:spcPts val="0"/>
              </a:spcAft>
              <a:buSzPts val="12200"/>
              <a:buNone/>
              <a:defRPr sz="12200"/>
            </a:lvl1pPr>
            <a:lvl2pPr lvl="1" algn="ctr">
              <a:spcBef>
                <a:spcPts val="0"/>
              </a:spcBef>
              <a:spcAft>
                <a:spcPts val="0"/>
              </a:spcAft>
              <a:buSzPts val="12200"/>
              <a:buNone/>
              <a:defRPr sz="12200"/>
            </a:lvl2pPr>
            <a:lvl3pPr lvl="2" algn="ctr">
              <a:spcBef>
                <a:spcPts val="0"/>
              </a:spcBef>
              <a:spcAft>
                <a:spcPts val="0"/>
              </a:spcAft>
              <a:buSzPts val="12200"/>
              <a:buNone/>
              <a:defRPr sz="12200"/>
            </a:lvl3pPr>
            <a:lvl4pPr lvl="3" algn="ctr">
              <a:spcBef>
                <a:spcPts val="0"/>
              </a:spcBef>
              <a:spcAft>
                <a:spcPts val="0"/>
              </a:spcAft>
              <a:buSzPts val="12200"/>
              <a:buNone/>
              <a:defRPr sz="12200"/>
            </a:lvl4pPr>
            <a:lvl5pPr lvl="4" algn="ctr">
              <a:spcBef>
                <a:spcPts val="0"/>
              </a:spcBef>
              <a:spcAft>
                <a:spcPts val="0"/>
              </a:spcAft>
              <a:buSzPts val="12200"/>
              <a:buNone/>
              <a:defRPr sz="12200"/>
            </a:lvl5pPr>
            <a:lvl6pPr lvl="5" algn="ctr">
              <a:spcBef>
                <a:spcPts val="0"/>
              </a:spcBef>
              <a:spcAft>
                <a:spcPts val="0"/>
              </a:spcAft>
              <a:buSzPts val="12200"/>
              <a:buNone/>
              <a:defRPr sz="12200"/>
            </a:lvl6pPr>
            <a:lvl7pPr lvl="6" algn="ctr">
              <a:spcBef>
                <a:spcPts val="0"/>
              </a:spcBef>
              <a:spcAft>
                <a:spcPts val="0"/>
              </a:spcAft>
              <a:buSzPts val="12200"/>
              <a:buNone/>
              <a:defRPr sz="12200"/>
            </a:lvl7pPr>
            <a:lvl8pPr lvl="7" algn="ctr">
              <a:spcBef>
                <a:spcPts val="0"/>
              </a:spcBef>
              <a:spcAft>
                <a:spcPts val="0"/>
              </a:spcAft>
              <a:buSzPts val="12200"/>
              <a:buNone/>
              <a:defRPr sz="12200"/>
            </a:lvl8pPr>
            <a:lvl9pPr lvl="8" algn="ctr">
              <a:spcBef>
                <a:spcPts val="0"/>
              </a:spcBef>
              <a:spcAft>
                <a:spcPts val="0"/>
              </a:spcAft>
              <a:buSzPts val="12200"/>
              <a:buNone/>
              <a:defRPr sz="122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3500" lIns="93500" spcFirstLastPara="1" rIns="93500" wrap="square" tIns="93500">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3500" lIns="93500" spcFirstLastPara="1" rIns="93500" wrap="square" tIns="93500">
            <a:normAutofit/>
          </a:bodyPr>
          <a:lstStyle>
            <a:lvl1pPr lvl="0" algn="ctr">
              <a:spcBef>
                <a:spcPts val="0"/>
              </a:spcBef>
              <a:spcAft>
                <a:spcPts val="0"/>
              </a:spcAft>
              <a:buSzPts val="3700"/>
              <a:buNone/>
              <a:defRPr sz="3700"/>
            </a:lvl1pPr>
            <a:lvl2pPr lvl="1" algn="ctr">
              <a:spcBef>
                <a:spcPts val="0"/>
              </a:spcBef>
              <a:spcAft>
                <a:spcPts val="0"/>
              </a:spcAft>
              <a:buSzPts val="3700"/>
              <a:buNone/>
              <a:defRPr sz="3700"/>
            </a:lvl2pPr>
            <a:lvl3pPr lvl="2" algn="ctr">
              <a:spcBef>
                <a:spcPts val="0"/>
              </a:spcBef>
              <a:spcAft>
                <a:spcPts val="0"/>
              </a:spcAft>
              <a:buSzPts val="3700"/>
              <a:buNone/>
              <a:defRPr sz="3700"/>
            </a:lvl3pPr>
            <a:lvl4pPr lvl="3" algn="ctr">
              <a:spcBef>
                <a:spcPts val="0"/>
              </a:spcBef>
              <a:spcAft>
                <a:spcPts val="0"/>
              </a:spcAft>
              <a:buSzPts val="3700"/>
              <a:buNone/>
              <a:defRPr sz="3700"/>
            </a:lvl4pPr>
            <a:lvl5pPr lvl="4" algn="ctr">
              <a:spcBef>
                <a:spcPts val="0"/>
              </a:spcBef>
              <a:spcAft>
                <a:spcPts val="0"/>
              </a:spcAft>
              <a:buSzPts val="3700"/>
              <a:buNone/>
              <a:defRPr sz="3700"/>
            </a:lvl5pPr>
            <a:lvl6pPr lvl="5" algn="ctr">
              <a:spcBef>
                <a:spcPts val="0"/>
              </a:spcBef>
              <a:spcAft>
                <a:spcPts val="0"/>
              </a:spcAft>
              <a:buSzPts val="3700"/>
              <a:buNone/>
              <a:defRPr sz="3700"/>
            </a:lvl6pPr>
            <a:lvl7pPr lvl="6" algn="ctr">
              <a:spcBef>
                <a:spcPts val="0"/>
              </a:spcBef>
              <a:spcAft>
                <a:spcPts val="0"/>
              </a:spcAft>
              <a:buSzPts val="3700"/>
              <a:buNone/>
              <a:defRPr sz="3700"/>
            </a:lvl7pPr>
            <a:lvl8pPr lvl="7" algn="ctr">
              <a:spcBef>
                <a:spcPts val="0"/>
              </a:spcBef>
              <a:spcAft>
                <a:spcPts val="0"/>
              </a:spcAft>
              <a:buSzPts val="3700"/>
              <a:buNone/>
              <a:defRPr sz="3700"/>
            </a:lvl8pPr>
            <a:lvl9pPr lvl="8" algn="ctr">
              <a:spcBef>
                <a:spcPts val="0"/>
              </a:spcBef>
              <a:spcAft>
                <a:spcPts val="0"/>
              </a:spcAft>
              <a:buSzPts val="3700"/>
              <a:buNone/>
              <a:defRPr sz="37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3500" lIns="93500" spcFirstLastPara="1" rIns="93500" wrap="square" tIns="93500">
            <a:normAutofit/>
          </a:bodyPr>
          <a:lstStyle>
            <a:lvl1pPr lvl="0">
              <a:spcBef>
                <a:spcPts val="0"/>
              </a:spcBef>
              <a:spcAft>
                <a:spcPts val="0"/>
              </a:spcAft>
              <a:buSzPts val="2900"/>
              <a:buNone/>
              <a:defRPr/>
            </a:lvl1pPr>
            <a:lvl2pPr lvl="1">
              <a:spcBef>
                <a:spcPts val="0"/>
              </a:spcBef>
              <a:spcAft>
                <a:spcPts val="0"/>
              </a:spcAft>
              <a:buSzPts val="2900"/>
              <a:buNone/>
              <a:defRPr/>
            </a:lvl2pPr>
            <a:lvl3pPr lvl="2">
              <a:spcBef>
                <a:spcPts val="0"/>
              </a:spcBef>
              <a:spcAft>
                <a:spcPts val="0"/>
              </a:spcAft>
              <a:buSzPts val="2900"/>
              <a:buNone/>
              <a:defRPr/>
            </a:lvl3pPr>
            <a:lvl4pPr lvl="3">
              <a:spcBef>
                <a:spcPts val="0"/>
              </a:spcBef>
              <a:spcAft>
                <a:spcPts val="0"/>
              </a:spcAft>
              <a:buSzPts val="2900"/>
              <a:buNone/>
              <a:defRPr/>
            </a:lvl4pPr>
            <a:lvl5pPr lvl="4">
              <a:spcBef>
                <a:spcPts val="0"/>
              </a:spcBef>
              <a:spcAft>
                <a:spcPts val="0"/>
              </a:spcAft>
              <a:buSzPts val="2900"/>
              <a:buNone/>
              <a:defRPr/>
            </a:lvl5pPr>
            <a:lvl6pPr lvl="5">
              <a:spcBef>
                <a:spcPts val="0"/>
              </a:spcBef>
              <a:spcAft>
                <a:spcPts val="0"/>
              </a:spcAft>
              <a:buSzPts val="2900"/>
              <a:buNone/>
              <a:defRPr/>
            </a:lvl6pPr>
            <a:lvl7pPr lvl="6">
              <a:spcBef>
                <a:spcPts val="0"/>
              </a:spcBef>
              <a:spcAft>
                <a:spcPts val="0"/>
              </a:spcAft>
              <a:buSzPts val="2900"/>
              <a:buNone/>
              <a:defRPr/>
            </a:lvl7pPr>
            <a:lvl8pPr lvl="7">
              <a:spcBef>
                <a:spcPts val="0"/>
              </a:spcBef>
              <a:spcAft>
                <a:spcPts val="0"/>
              </a:spcAft>
              <a:buSzPts val="2900"/>
              <a:buNone/>
              <a:defRPr/>
            </a:lvl8pPr>
            <a:lvl9pPr lvl="8">
              <a:spcBef>
                <a:spcPts val="0"/>
              </a:spcBef>
              <a:spcAft>
                <a:spcPts val="0"/>
              </a:spcAft>
              <a:buSzPts val="29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3500" lIns="93500" spcFirstLastPara="1" rIns="93500" wrap="square" tIns="93500">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3500" lIns="93500" spcFirstLastPara="1" rIns="93500" wrap="square" tIns="93500">
            <a:normAutofit/>
          </a:bodyPr>
          <a:lstStyle>
            <a:lvl1pPr lvl="0">
              <a:spcBef>
                <a:spcPts val="0"/>
              </a:spcBef>
              <a:spcAft>
                <a:spcPts val="0"/>
              </a:spcAft>
              <a:buSzPts val="2900"/>
              <a:buNone/>
              <a:defRPr/>
            </a:lvl1pPr>
            <a:lvl2pPr lvl="1">
              <a:spcBef>
                <a:spcPts val="0"/>
              </a:spcBef>
              <a:spcAft>
                <a:spcPts val="0"/>
              </a:spcAft>
              <a:buSzPts val="2900"/>
              <a:buNone/>
              <a:defRPr/>
            </a:lvl2pPr>
            <a:lvl3pPr lvl="2">
              <a:spcBef>
                <a:spcPts val="0"/>
              </a:spcBef>
              <a:spcAft>
                <a:spcPts val="0"/>
              </a:spcAft>
              <a:buSzPts val="2900"/>
              <a:buNone/>
              <a:defRPr/>
            </a:lvl3pPr>
            <a:lvl4pPr lvl="3">
              <a:spcBef>
                <a:spcPts val="0"/>
              </a:spcBef>
              <a:spcAft>
                <a:spcPts val="0"/>
              </a:spcAft>
              <a:buSzPts val="2900"/>
              <a:buNone/>
              <a:defRPr/>
            </a:lvl4pPr>
            <a:lvl5pPr lvl="4">
              <a:spcBef>
                <a:spcPts val="0"/>
              </a:spcBef>
              <a:spcAft>
                <a:spcPts val="0"/>
              </a:spcAft>
              <a:buSzPts val="2900"/>
              <a:buNone/>
              <a:defRPr/>
            </a:lvl5pPr>
            <a:lvl6pPr lvl="5">
              <a:spcBef>
                <a:spcPts val="0"/>
              </a:spcBef>
              <a:spcAft>
                <a:spcPts val="0"/>
              </a:spcAft>
              <a:buSzPts val="2900"/>
              <a:buNone/>
              <a:defRPr/>
            </a:lvl6pPr>
            <a:lvl7pPr lvl="6">
              <a:spcBef>
                <a:spcPts val="0"/>
              </a:spcBef>
              <a:spcAft>
                <a:spcPts val="0"/>
              </a:spcAft>
              <a:buSzPts val="2900"/>
              <a:buNone/>
              <a:defRPr/>
            </a:lvl7pPr>
            <a:lvl8pPr lvl="7">
              <a:spcBef>
                <a:spcPts val="0"/>
              </a:spcBef>
              <a:spcAft>
                <a:spcPts val="0"/>
              </a:spcAft>
              <a:buSzPts val="2900"/>
              <a:buNone/>
              <a:defRPr/>
            </a:lvl8pPr>
            <a:lvl9pPr lvl="8">
              <a:spcBef>
                <a:spcPts val="0"/>
              </a:spcBef>
              <a:spcAft>
                <a:spcPts val="0"/>
              </a:spcAft>
              <a:buSzPts val="29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3500" lIns="93500" spcFirstLastPara="1" rIns="93500" wrap="square" tIns="93500">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3500" lIns="93500" spcFirstLastPara="1" rIns="93500" wrap="square" tIns="93500">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3500" lIns="93500" spcFirstLastPara="1" rIns="93500" wrap="square" tIns="93500">
            <a:normAutofit/>
          </a:bodyPr>
          <a:lstStyle>
            <a:lvl1pPr lvl="0">
              <a:spcBef>
                <a:spcPts val="0"/>
              </a:spcBef>
              <a:spcAft>
                <a:spcPts val="0"/>
              </a:spcAft>
              <a:buSzPts val="2900"/>
              <a:buNone/>
              <a:defRPr/>
            </a:lvl1pPr>
            <a:lvl2pPr lvl="1">
              <a:spcBef>
                <a:spcPts val="0"/>
              </a:spcBef>
              <a:spcAft>
                <a:spcPts val="0"/>
              </a:spcAft>
              <a:buSzPts val="2900"/>
              <a:buNone/>
              <a:defRPr/>
            </a:lvl2pPr>
            <a:lvl3pPr lvl="2">
              <a:spcBef>
                <a:spcPts val="0"/>
              </a:spcBef>
              <a:spcAft>
                <a:spcPts val="0"/>
              </a:spcAft>
              <a:buSzPts val="2900"/>
              <a:buNone/>
              <a:defRPr/>
            </a:lvl3pPr>
            <a:lvl4pPr lvl="3">
              <a:spcBef>
                <a:spcPts val="0"/>
              </a:spcBef>
              <a:spcAft>
                <a:spcPts val="0"/>
              </a:spcAft>
              <a:buSzPts val="2900"/>
              <a:buNone/>
              <a:defRPr/>
            </a:lvl4pPr>
            <a:lvl5pPr lvl="4">
              <a:spcBef>
                <a:spcPts val="0"/>
              </a:spcBef>
              <a:spcAft>
                <a:spcPts val="0"/>
              </a:spcAft>
              <a:buSzPts val="2900"/>
              <a:buNone/>
              <a:defRPr/>
            </a:lvl5pPr>
            <a:lvl6pPr lvl="5">
              <a:spcBef>
                <a:spcPts val="0"/>
              </a:spcBef>
              <a:spcAft>
                <a:spcPts val="0"/>
              </a:spcAft>
              <a:buSzPts val="2900"/>
              <a:buNone/>
              <a:defRPr/>
            </a:lvl6pPr>
            <a:lvl7pPr lvl="6">
              <a:spcBef>
                <a:spcPts val="0"/>
              </a:spcBef>
              <a:spcAft>
                <a:spcPts val="0"/>
              </a:spcAft>
              <a:buSzPts val="2900"/>
              <a:buNone/>
              <a:defRPr/>
            </a:lvl7pPr>
            <a:lvl8pPr lvl="7">
              <a:spcBef>
                <a:spcPts val="0"/>
              </a:spcBef>
              <a:spcAft>
                <a:spcPts val="0"/>
              </a:spcAft>
              <a:buSzPts val="2900"/>
              <a:buNone/>
              <a:defRPr/>
            </a:lvl8pPr>
            <a:lvl9pPr lvl="8">
              <a:spcBef>
                <a:spcPts val="0"/>
              </a:spcBef>
              <a:spcAft>
                <a:spcPts val="0"/>
              </a:spcAft>
              <a:buSzPts val="29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3500" lIns="93500" spcFirstLastPara="1" rIns="93500" wrap="square" tIns="93500">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3500" lIns="93500" spcFirstLastPara="1" rIns="93500" wrap="square" tIns="93500">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3500" lIns="93500" spcFirstLastPara="1" rIns="93500" wrap="square" tIns="93500">
            <a:normAutofit/>
          </a:bodyPr>
          <a:lstStyle>
            <a:lvl1pPr lvl="0">
              <a:spcBef>
                <a:spcPts val="0"/>
              </a:spcBef>
              <a:spcAft>
                <a:spcPts val="0"/>
              </a:spcAft>
              <a:buSzPts val="4900"/>
              <a:buNone/>
              <a:defRPr sz="4900"/>
            </a:lvl1pPr>
            <a:lvl2pPr lvl="1">
              <a:spcBef>
                <a:spcPts val="0"/>
              </a:spcBef>
              <a:spcAft>
                <a:spcPts val="0"/>
              </a:spcAft>
              <a:buSzPts val="4900"/>
              <a:buNone/>
              <a:defRPr sz="4900"/>
            </a:lvl2pPr>
            <a:lvl3pPr lvl="2">
              <a:spcBef>
                <a:spcPts val="0"/>
              </a:spcBef>
              <a:spcAft>
                <a:spcPts val="0"/>
              </a:spcAft>
              <a:buSzPts val="4900"/>
              <a:buNone/>
              <a:defRPr sz="4900"/>
            </a:lvl3pPr>
            <a:lvl4pPr lvl="3">
              <a:spcBef>
                <a:spcPts val="0"/>
              </a:spcBef>
              <a:spcAft>
                <a:spcPts val="0"/>
              </a:spcAft>
              <a:buSzPts val="4900"/>
              <a:buNone/>
              <a:defRPr sz="4900"/>
            </a:lvl4pPr>
            <a:lvl5pPr lvl="4">
              <a:spcBef>
                <a:spcPts val="0"/>
              </a:spcBef>
              <a:spcAft>
                <a:spcPts val="0"/>
              </a:spcAft>
              <a:buSzPts val="4900"/>
              <a:buNone/>
              <a:defRPr sz="4900"/>
            </a:lvl5pPr>
            <a:lvl6pPr lvl="5">
              <a:spcBef>
                <a:spcPts val="0"/>
              </a:spcBef>
              <a:spcAft>
                <a:spcPts val="0"/>
              </a:spcAft>
              <a:buSzPts val="4900"/>
              <a:buNone/>
              <a:defRPr sz="4900"/>
            </a:lvl6pPr>
            <a:lvl7pPr lvl="6">
              <a:spcBef>
                <a:spcPts val="0"/>
              </a:spcBef>
              <a:spcAft>
                <a:spcPts val="0"/>
              </a:spcAft>
              <a:buSzPts val="4900"/>
              <a:buNone/>
              <a:defRPr sz="4900"/>
            </a:lvl7pPr>
            <a:lvl8pPr lvl="7">
              <a:spcBef>
                <a:spcPts val="0"/>
              </a:spcBef>
              <a:spcAft>
                <a:spcPts val="0"/>
              </a:spcAft>
              <a:buSzPts val="4900"/>
              <a:buNone/>
              <a:defRPr sz="4900"/>
            </a:lvl8pPr>
            <a:lvl9pPr lvl="8">
              <a:spcBef>
                <a:spcPts val="0"/>
              </a:spcBef>
              <a:spcAft>
                <a:spcPts val="0"/>
              </a:spcAft>
              <a:buSzPts val="4900"/>
              <a:buNone/>
              <a:defRPr sz="49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3500" lIns="93500" spcFirstLastPara="1" rIns="93500" wrap="square" tIns="93500">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3500" lIns="93500" spcFirstLastPara="1" rIns="93500" wrap="square" tIns="93500">
            <a:normAutofit/>
          </a:bodyPr>
          <a:lstStyle>
            <a:lvl1pPr lvl="0" algn="ctr">
              <a:spcBef>
                <a:spcPts val="0"/>
              </a:spcBef>
              <a:spcAft>
                <a:spcPts val="0"/>
              </a:spcAft>
              <a:buSzPts val="4300"/>
              <a:buNone/>
              <a:defRPr sz="4300"/>
            </a:lvl1pPr>
            <a:lvl2pPr lvl="1" algn="ctr">
              <a:spcBef>
                <a:spcPts val="0"/>
              </a:spcBef>
              <a:spcAft>
                <a:spcPts val="0"/>
              </a:spcAft>
              <a:buSzPts val="4300"/>
              <a:buNone/>
              <a:defRPr sz="4300"/>
            </a:lvl2pPr>
            <a:lvl3pPr lvl="2" algn="ctr">
              <a:spcBef>
                <a:spcPts val="0"/>
              </a:spcBef>
              <a:spcAft>
                <a:spcPts val="0"/>
              </a:spcAft>
              <a:buSzPts val="4300"/>
              <a:buNone/>
              <a:defRPr sz="4300"/>
            </a:lvl3pPr>
            <a:lvl4pPr lvl="3" algn="ctr">
              <a:spcBef>
                <a:spcPts val="0"/>
              </a:spcBef>
              <a:spcAft>
                <a:spcPts val="0"/>
              </a:spcAft>
              <a:buSzPts val="4300"/>
              <a:buNone/>
              <a:defRPr sz="4300"/>
            </a:lvl4pPr>
            <a:lvl5pPr lvl="4" algn="ctr">
              <a:spcBef>
                <a:spcPts val="0"/>
              </a:spcBef>
              <a:spcAft>
                <a:spcPts val="0"/>
              </a:spcAft>
              <a:buSzPts val="4300"/>
              <a:buNone/>
              <a:defRPr sz="4300"/>
            </a:lvl5pPr>
            <a:lvl6pPr lvl="5" algn="ctr">
              <a:spcBef>
                <a:spcPts val="0"/>
              </a:spcBef>
              <a:spcAft>
                <a:spcPts val="0"/>
              </a:spcAft>
              <a:buSzPts val="4300"/>
              <a:buNone/>
              <a:defRPr sz="4300"/>
            </a:lvl6pPr>
            <a:lvl7pPr lvl="6" algn="ctr">
              <a:spcBef>
                <a:spcPts val="0"/>
              </a:spcBef>
              <a:spcAft>
                <a:spcPts val="0"/>
              </a:spcAft>
              <a:buSzPts val="4300"/>
              <a:buNone/>
              <a:defRPr sz="4300"/>
            </a:lvl7pPr>
            <a:lvl8pPr lvl="7" algn="ctr">
              <a:spcBef>
                <a:spcPts val="0"/>
              </a:spcBef>
              <a:spcAft>
                <a:spcPts val="0"/>
              </a:spcAft>
              <a:buSzPts val="4300"/>
              <a:buNone/>
              <a:defRPr sz="4300"/>
            </a:lvl8pPr>
            <a:lvl9pPr lvl="8" algn="ctr">
              <a:spcBef>
                <a:spcPts val="0"/>
              </a:spcBef>
              <a:spcAft>
                <a:spcPts val="0"/>
              </a:spcAft>
              <a:buSzPts val="4300"/>
              <a:buNone/>
              <a:defRPr sz="43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3500" lIns="93500" spcFirstLastPara="1" rIns="93500" wrap="square" tIns="9350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3500" lIns="93500" spcFirstLastPara="1" rIns="93500" wrap="square" tIns="93500">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3500" lIns="93500" spcFirstLastPara="1" rIns="93500" wrap="square" tIns="93500">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3500" lIns="93500" spcFirstLastPara="1" rIns="93500" wrap="square" tIns="9350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3500" lIns="93500" spcFirstLastPara="1" rIns="93500" wrap="square" tIns="93500">
            <a:normAutofit/>
          </a:bodyPr>
          <a:lstStyle>
            <a:lvl1pPr lvl="0">
              <a:spcBef>
                <a:spcPts val="0"/>
              </a:spcBef>
              <a:spcAft>
                <a:spcPts val="0"/>
              </a:spcAft>
              <a:buClr>
                <a:schemeClr val="dk1"/>
              </a:buClr>
              <a:buSzPts val="2900"/>
              <a:buNone/>
              <a:defRPr sz="2900">
                <a:solidFill>
                  <a:schemeClr val="dk1"/>
                </a:solidFill>
              </a:defRPr>
            </a:lvl1pPr>
            <a:lvl2pPr lvl="1">
              <a:spcBef>
                <a:spcPts val="0"/>
              </a:spcBef>
              <a:spcAft>
                <a:spcPts val="0"/>
              </a:spcAft>
              <a:buClr>
                <a:schemeClr val="dk1"/>
              </a:buClr>
              <a:buSzPts val="2900"/>
              <a:buNone/>
              <a:defRPr sz="2900">
                <a:solidFill>
                  <a:schemeClr val="dk1"/>
                </a:solidFill>
              </a:defRPr>
            </a:lvl2pPr>
            <a:lvl3pPr lvl="2">
              <a:spcBef>
                <a:spcPts val="0"/>
              </a:spcBef>
              <a:spcAft>
                <a:spcPts val="0"/>
              </a:spcAft>
              <a:buClr>
                <a:schemeClr val="dk1"/>
              </a:buClr>
              <a:buSzPts val="2900"/>
              <a:buNone/>
              <a:defRPr sz="2900">
                <a:solidFill>
                  <a:schemeClr val="dk1"/>
                </a:solidFill>
              </a:defRPr>
            </a:lvl3pPr>
            <a:lvl4pPr lvl="3">
              <a:spcBef>
                <a:spcPts val="0"/>
              </a:spcBef>
              <a:spcAft>
                <a:spcPts val="0"/>
              </a:spcAft>
              <a:buClr>
                <a:schemeClr val="dk1"/>
              </a:buClr>
              <a:buSzPts val="2900"/>
              <a:buNone/>
              <a:defRPr sz="2900">
                <a:solidFill>
                  <a:schemeClr val="dk1"/>
                </a:solidFill>
              </a:defRPr>
            </a:lvl4pPr>
            <a:lvl5pPr lvl="4">
              <a:spcBef>
                <a:spcPts val="0"/>
              </a:spcBef>
              <a:spcAft>
                <a:spcPts val="0"/>
              </a:spcAft>
              <a:buClr>
                <a:schemeClr val="dk1"/>
              </a:buClr>
              <a:buSzPts val="2900"/>
              <a:buNone/>
              <a:defRPr sz="2900">
                <a:solidFill>
                  <a:schemeClr val="dk1"/>
                </a:solidFill>
              </a:defRPr>
            </a:lvl5pPr>
            <a:lvl6pPr lvl="5">
              <a:spcBef>
                <a:spcPts val="0"/>
              </a:spcBef>
              <a:spcAft>
                <a:spcPts val="0"/>
              </a:spcAft>
              <a:buClr>
                <a:schemeClr val="dk1"/>
              </a:buClr>
              <a:buSzPts val="2900"/>
              <a:buNone/>
              <a:defRPr sz="2900">
                <a:solidFill>
                  <a:schemeClr val="dk1"/>
                </a:solidFill>
              </a:defRPr>
            </a:lvl6pPr>
            <a:lvl7pPr lvl="6">
              <a:spcBef>
                <a:spcPts val="0"/>
              </a:spcBef>
              <a:spcAft>
                <a:spcPts val="0"/>
              </a:spcAft>
              <a:buClr>
                <a:schemeClr val="dk1"/>
              </a:buClr>
              <a:buSzPts val="2900"/>
              <a:buNone/>
              <a:defRPr sz="2900">
                <a:solidFill>
                  <a:schemeClr val="dk1"/>
                </a:solidFill>
              </a:defRPr>
            </a:lvl7pPr>
            <a:lvl8pPr lvl="7">
              <a:spcBef>
                <a:spcPts val="0"/>
              </a:spcBef>
              <a:spcAft>
                <a:spcPts val="0"/>
              </a:spcAft>
              <a:buClr>
                <a:schemeClr val="dk1"/>
              </a:buClr>
              <a:buSzPts val="2900"/>
              <a:buNone/>
              <a:defRPr sz="2900">
                <a:solidFill>
                  <a:schemeClr val="dk1"/>
                </a:solidFill>
              </a:defRPr>
            </a:lvl8pPr>
            <a:lvl9pPr lvl="8">
              <a:spcBef>
                <a:spcPts val="0"/>
              </a:spcBef>
              <a:spcAft>
                <a:spcPts val="0"/>
              </a:spcAft>
              <a:buClr>
                <a:schemeClr val="dk1"/>
              </a:buClr>
              <a:buSzPts val="2900"/>
              <a:buNone/>
              <a:defRPr sz="29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3500" lIns="93500" spcFirstLastPara="1" rIns="93500" wrap="square" tIns="93500">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sz="1400">
                <a:solidFill>
                  <a:schemeClr val="dk2"/>
                </a:solidFill>
              </a:defRPr>
            </a:lvl2pPr>
            <a:lvl3pPr indent="-317500" lvl="2" marL="1371600">
              <a:lnSpc>
                <a:spcPct val="115000"/>
              </a:lnSpc>
              <a:spcBef>
                <a:spcPts val="0"/>
              </a:spcBef>
              <a:spcAft>
                <a:spcPts val="0"/>
              </a:spcAft>
              <a:buClr>
                <a:schemeClr val="dk2"/>
              </a:buClr>
              <a:buSzPts val="1400"/>
              <a:buChar char="■"/>
              <a:defRPr sz="1400">
                <a:solidFill>
                  <a:schemeClr val="dk2"/>
                </a:solidFill>
              </a:defRPr>
            </a:lvl3pPr>
            <a:lvl4pPr indent="-317500" lvl="3" marL="1828800">
              <a:lnSpc>
                <a:spcPct val="115000"/>
              </a:lnSpc>
              <a:spcBef>
                <a:spcPts val="0"/>
              </a:spcBef>
              <a:spcAft>
                <a:spcPts val="0"/>
              </a:spcAft>
              <a:buClr>
                <a:schemeClr val="dk2"/>
              </a:buClr>
              <a:buSzPts val="1400"/>
              <a:buChar char="●"/>
              <a:defRPr sz="1400">
                <a:solidFill>
                  <a:schemeClr val="dk2"/>
                </a:solidFill>
              </a:defRPr>
            </a:lvl4pPr>
            <a:lvl5pPr indent="-317500" lvl="4" marL="2286000">
              <a:lnSpc>
                <a:spcPct val="115000"/>
              </a:lnSpc>
              <a:spcBef>
                <a:spcPts val="0"/>
              </a:spcBef>
              <a:spcAft>
                <a:spcPts val="0"/>
              </a:spcAft>
              <a:buClr>
                <a:schemeClr val="dk2"/>
              </a:buClr>
              <a:buSzPts val="1400"/>
              <a:buChar char="○"/>
              <a:defRPr sz="1400">
                <a:solidFill>
                  <a:schemeClr val="dk2"/>
                </a:solidFill>
              </a:defRPr>
            </a:lvl5pPr>
            <a:lvl6pPr indent="-317500" lvl="5" marL="2743200">
              <a:lnSpc>
                <a:spcPct val="115000"/>
              </a:lnSpc>
              <a:spcBef>
                <a:spcPts val="0"/>
              </a:spcBef>
              <a:spcAft>
                <a:spcPts val="0"/>
              </a:spcAft>
              <a:buClr>
                <a:schemeClr val="dk2"/>
              </a:buClr>
              <a:buSzPts val="1400"/>
              <a:buChar char="■"/>
              <a:defRPr sz="1400">
                <a:solidFill>
                  <a:schemeClr val="dk2"/>
                </a:solidFill>
              </a:defRPr>
            </a:lvl6pPr>
            <a:lvl7pPr indent="-317500" lvl="6" marL="3200400">
              <a:lnSpc>
                <a:spcPct val="115000"/>
              </a:lnSpc>
              <a:spcBef>
                <a:spcPts val="0"/>
              </a:spcBef>
              <a:spcAft>
                <a:spcPts val="0"/>
              </a:spcAft>
              <a:buClr>
                <a:schemeClr val="dk2"/>
              </a:buClr>
              <a:buSzPts val="1400"/>
              <a:buChar char="●"/>
              <a:defRPr sz="1400">
                <a:solidFill>
                  <a:schemeClr val="dk2"/>
                </a:solidFill>
              </a:defRPr>
            </a:lvl7pPr>
            <a:lvl8pPr indent="-317500" lvl="7" marL="3657600">
              <a:lnSpc>
                <a:spcPct val="115000"/>
              </a:lnSpc>
              <a:spcBef>
                <a:spcPts val="0"/>
              </a:spcBef>
              <a:spcAft>
                <a:spcPts val="0"/>
              </a:spcAft>
              <a:buClr>
                <a:schemeClr val="dk2"/>
              </a:buClr>
              <a:buSzPts val="1400"/>
              <a:buChar char="○"/>
              <a:defRPr sz="1400">
                <a:solidFill>
                  <a:schemeClr val="dk2"/>
                </a:solidFill>
              </a:defRPr>
            </a:lvl8pPr>
            <a:lvl9pPr indent="-317500" lvl="8" marL="4114800">
              <a:lnSpc>
                <a:spcPct val="115000"/>
              </a:lnSpc>
              <a:spcBef>
                <a:spcPts val="0"/>
              </a:spcBef>
              <a:spcAft>
                <a:spcPts val="0"/>
              </a:spcAft>
              <a:buClr>
                <a:schemeClr val="dk2"/>
              </a:buClr>
              <a:buSzPts val="1400"/>
              <a:buChar char="■"/>
              <a:defRPr sz="1400">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3500" lIns="93500" spcFirstLastPara="1" rIns="93500" wrap="square" tIns="9350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tile.loc.gov/storage-services/service/pnp/cph/3b10000/3b17000/3b17900/3b17903v.jpg#h=1024&amp;w=835" TargetMode="External"/><Relationship Id="rId4" Type="http://schemas.openxmlformats.org/officeDocument/2006/relationships/hyperlink" Target="https://catalog.archives.gov/id/148028365" TargetMode="External"/><Relationship Id="rId5" Type="http://schemas.openxmlformats.org/officeDocument/2006/relationships/hyperlink" Target="https://catalog.archives.gov/id/532836"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5" y="287372"/>
            <a:ext cx="8520600" cy="932700"/>
          </a:xfrm>
          <a:prstGeom prst="rect">
            <a:avLst/>
          </a:prstGeom>
        </p:spPr>
        <p:txBody>
          <a:bodyPr anchorCtr="0" anchor="b" bIns="93500" lIns="93500" spcFirstLastPara="1" rIns="93500" wrap="square" tIns="93500">
            <a:normAutofit/>
          </a:bodyPr>
          <a:lstStyle/>
          <a:p>
            <a:pPr indent="0" lvl="0" marL="0" rtl="0" algn="l">
              <a:spcBef>
                <a:spcPts val="0"/>
              </a:spcBef>
              <a:spcAft>
                <a:spcPts val="0"/>
              </a:spcAft>
              <a:buSzPts val="990"/>
              <a:buNone/>
            </a:pPr>
            <a:r>
              <a:rPr lang="en" sz="3600"/>
              <a:t>History of the Bill of Rights</a:t>
            </a:r>
            <a:endParaRPr sz="3600"/>
          </a:p>
        </p:txBody>
      </p:sp>
      <p:sp>
        <p:nvSpPr>
          <p:cNvPr id="55" name="Google Shape;55;p13"/>
          <p:cNvSpPr txBox="1"/>
          <p:nvPr>
            <p:ph idx="1" type="subTitle"/>
          </p:nvPr>
        </p:nvSpPr>
        <p:spPr>
          <a:xfrm>
            <a:off x="311700" y="1498325"/>
            <a:ext cx="6050700" cy="3276300"/>
          </a:xfrm>
          <a:prstGeom prst="rect">
            <a:avLst/>
          </a:prstGeom>
          <a:ln cap="flat" cmpd="sng" w="19050">
            <a:solidFill>
              <a:srgbClr val="000000"/>
            </a:solidFill>
            <a:prstDash val="solid"/>
            <a:round/>
            <a:headEnd len="sm" w="sm" type="none"/>
            <a:tailEnd len="sm" w="sm" type="none"/>
          </a:ln>
        </p:spPr>
        <p:txBody>
          <a:bodyPr anchorCtr="0" anchor="t" bIns="93500" lIns="93500" spcFirstLastPara="1" rIns="93500" wrap="square" tIns="93500">
            <a:normAutofit/>
          </a:bodyPr>
          <a:lstStyle/>
          <a:p>
            <a:pPr indent="0" lvl="0" marL="0" rtl="0" algn="l">
              <a:lnSpc>
                <a:spcPct val="115000"/>
              </a:lnSpc>
              <a:spcBef>
                <a:spcPts val="0"/>
              </a:spcBef>
              <a:spcAft>
                <a:spcPts val="0"/>
              </a:spcAft>
              <a:buNone/>
            </a:pPr>
            <a:r>
              <a:rPr lang="en" sz="1800">
                <a:solidFill>
                  <a:schemeClr val="dk1"/>
                </a:solidFill>
              </a:rPr>
              <a:t>While</a:t>
            </a:r>
            <a:r>
              <a:rPr lang="en" sz="1800">
                <a:solidFill>
                  <a:schemeClr val="dk1"/>
                </a:solidFill>
              </a:rPr>
              <a:t> the colonies were under the control of King George III of England, the colonists felt that many of their rights were being violated. After a revolution for independence, and a failed government under the Articles of </a:t>
            </a:r>
            <a:r>
              <a:rPr lang="en" sz="1800">
                <a:solidFill>
                  <a:schemeClr val="dk1"/>
                </a:solidFill>
              </a:rPr>
              <a:t>Confederation</a:t>
            </a:r>
            <a:r>
              <a:rPr lang="en" sz="1800">
                <a:solidFill>
                  <a:schemeClr val="dk1"/>
                </a:solidFill>
              </a:rPr>
              <a:t>, the delegates at the Constitutional Convention were working to establish a new government. Once the new Constitution was </a:t>
            </a:r>
            <a:r>
              <a:rPr lang="en" sz="1800">
                <a:solidFill>
                  <a:schemeClr val="dk1"/>
                </a:solidFill>
              </a:rPr>
              <a:t>finished</a:t>
            </a:r>
            <a:r>
              <a:rPr lang="en" sz="1800">
                <a:solidFill>
                  <a:schemeClr val="dk1"/>
                </a:solidFill>
              </a:rPr>
              <a:t>, there was one debate left. Did the Constitution and the government it established, clearly protect individual rights? </a:t>
            </a:r>
            <a:endParaRPr sz="1800"/>
          </a:p>
        </p:txBody>
      </p:sp>
      <p:pic>
        <p:nvPicPr>
          <p:cNvPr id="56" name="Google Shape;56;p13"/>
          <p:cNvPicPr preferRelativeResize="0"/>
          <p:nvPr/>
        </p:nvPicPr>
        <p:blipFill>
          <a:blip r:embed="rId3">
            <a:alphaModFix/>
          </a:blip>
          <a:stretch>
            <a:fillRect/>
          </a:stretch>
        </p:blipFill>
        <p:spPr>
          <a:xfrm>
            <a:off x="7994800" y="4686625"/>
            <a:ext cx="982300" cy="376550"/>
          </a:xfrm>
          <a:prstGeom prst="rect">
            <a:avLst/>
          </a:prstGeom>
          <a:noFill/>
          <a:ln>
            <a:noFill/>
          </a:ln>
        </p:spPr>
      </p:pic>
      <p:pic>
        <p:nvPicPr>
          <p:cNvPr id="57" name="Google Shape;57;p13"/>
          <p:cNvPicPr preferRelativeResize="0"/>
          <p:nvPr/>
        </p:nvPicPr>
        <p:blipFill>
          <a:blip r:embed="rId4">
            <a:alphaModFix/>
          </a:blip>
          <a:stretch>
            <a:fillRect/>
          </a:stretch>
        </p:blipFill>
        <p:spPr>
          <a:xfrm>
            <a:off x="6662825" y="1643675"/>
            <a:ext cx="2032137" cy="26291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4"/>
          <p:cNvSpPr txBox="1"/>
          <p:nvPr>
            <p:ph type="ctrTitle"/>
          </p:nvPr>
        </p:nvSpPr>
        <p:spPr>
          <a:xfrm>
            <a:off x="311705" y="287372"/>
            <a:ext cx="8520600" cy="932700"/>
          </a:xfrm>
          <a:prstGeom prst="rect">
            <a:avLst/>
          </a:prstGeom>
        </p:spPr>
        <p:txBody>
          <a:bodyPr anchorCtr="0" anchor="b" bIns="93500" lIns="93500" spcFirstLastPara="1" rIns="93500" wrap="square" tIns="93500">
            <a:normAutofit/>
          </a:bodyPr>
          <a:lstStyle/>
          <a:p>
            <a:pPr indent="0" lvl="0" marL="0" rtl="0" algn="l">
              <a:spcBef>
                <a:spcPts val="0"/>
              </a:spcBef>
              <a:spcAft>
                <a:spcPts val="0"/>
              </a:spcAft>
              <a:buNone/>
            </a:pPr>
            <a:r>
              <a:rPr lang="en" sz="3600"/>
              <a:t>Federalist Views</a:t>
            </a:r>
            <a:endParaRPr sz="3600"/>
          </a:p>
        </p:txBody>
      </p:sp>
      <p:sp>
        <p:nvSpPr>
          <p:cNvPr id="63" name="Google Shape;63;p14"/>
          <p:cNvSpPr txBox="1"/>
          <p:nvPr>
            <p:ph idx="1" type="subTitle"/>
          </p:nvPr>
        </p:nvSpPr>
        <p:spPr>
          <a:xfrm>
            <a:off x="311700" y="1509500"/>
            <a:ext cx="6599400" cy="3309600"/>
          </a:xfrm>
          <a:prstGeom prst="rect">
            <a:avLst/>
          </a:prstGeom>
          <a:ln cap="flat" cmpd="sng" w="19050">
            <a:solidFill>
              <a:srgbClr val="000000"/>
            </a:solidFill>
            <a:prstDash val="solid"/>
            <a:round/>
            <a:headEnd len="sm" w="sm" type="none"/>
            <a:tailEnd len="sm" w="sm" type="none"/>
          </a:ln>
        </p:spPr>
        <p:txBody>
          <a:bodyPr anchorCtr="0" anchor="t" bIns="93500" lIns="93500" spcFirstLastPara="1" rIns="93500" wrap="square" tIns="93500">
            <a:normAutofit/>
          </a:bodyPr>
          <a:lstStyle/>
          <a:p>
            <a:pPr indent="0" lvl="0" marL="0" rtl="0" algn="l">
              <a:lnSpc>
                <a:spcPct val="115000"/>
              </a:lnSpc>
              <a:spcBef>
                <a:spcPts val="0"/>
              </a:spcBef>
              <a:spcAft>
                <a:spcPts val="0"/>
              </a:spcAft>
              <a:buNone/>
            </a:pPr>
            <a:r>
              <a:rPr lang="en" sz="1800">
                <a:solidFill>
                  <a:schemeClr val="dk1"/>
                </a:solidFill>
              </a:rPr>
              <a:t>The Federalists believed that a strong national government would help unite the states. They felt that the Constitution limited the power of the national government and there was no need for a </a:t>
            </a:r>
            <a:r>
              <a:rPr lang="en" sz="1800">
                <a:solidFill>
                  <a:schemeClr val="dk1"/>
                </a:solidFill>
              </a:rPr>
              <a:t>b</a:t>
            </a:r>
            <a:r>
              <a:rPr lang="en" sz="1800">
                <a:solidFill>
                  <a:schemeClr val="dk1"/>
                </a:solidFill>
              </a:rPr>
              <a:t>ill of rights. Federalists James Madison and Alexander Hamilton also felt that it could become a huge issue if there was a list of rights. They were concerned that if they started listing them, then people would assume that rights not listed were not protected by the government. </a:t>
            </a:r>
            <a:endParaRPr sz="1800">
              <a:solidFill>
                <a:schemeClr val="dk1"/>
              </a:solidFill>
            </a:endParaRPr>
          </a:p>
        </p:txBody>
      </p:sp>
      <p:pic>
        <p:nvPicPr>
          <p:cNvPr id="64" name="Google Shape;64;p14"/>
          <p:cNvPicPr preferRelativeResize="0"/>
          <p:nvPr/>
        </p:nvPicPr>
        <p:blipFill>
          <a:blip r:embed="rId3">
            <a:alphaModFix/>
          </a:blip>
          <a:stretch>
            <a:fillRect/>
          </a:stretch>
        </p:blipFill>
        <p:spPr>
          <a:xfrm>
            <a:off x="7994800" y="4686625"/>
            <a:ext cx="982300" cy="376550"/>
          </a:xfrm>
          <a:prstGeom prst="rect">
            <a:avLst/>
          </a:prstGeom>
          <a:noFill/>
          <a:ln>
            <a:noFill/>
          </a:ln>
        </p:spPr>
      </p:pic>
      <p:pic>
        <p:nvPicPr>
          <p:cNvPr id="65" name="Google Shape;65;p14"/>
          <p:cNvPicPr preferRelativeResize="0"/>
          <p:nvPr/>
        </p:nvPicPr>
        <p:blipFill>
          <a:blip r:embed="rId4">
            <a:alphaModFix/>
          </a:blip>
          <a:stretch>
            <a:fillRect/>
          </a:stretch>
        </p:blipFill>
        <p:spPr>
          <a:xfrm>
            <a:off x="7056400" y="1903363"/>
            <a:ext cx="1864775" cy="2099973"/>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5"/>
          <p:cNvSpPr txBox="1"/>
          <p:nvPr>
            <p:ph type="ctrTitle"/>
          </p:nvPr>
        </p:nvSpPr>
        <p:spPr>
          <a:xfrm>
            <a:off x="311705" y="287372"/>
            <a:ext cx="8520600" cy="932700"/>
          </a:xfrm>
          <a:prstGeom prst="rect">
            <a:avLst/>
          </a:prstGeom>
        </p:spPr>
        <p:txBody>
          <a:bodyPr anchorCtr="0" anchor="b" bIns="93500" lIns="93500" spcFirstLastPara="1" rIns="93500" wrap="square" tIns="93500">
            <a:normAutofit/>
          </a:bodyPr>
          <a:lstStyle/>
          <a:p>
            <a:pPr indent="0" lvl="0" marL="0" rtl="0" algn="l">
              <a:spcBef>
                <a:spcPts val="0"/>
              </a:spcBef>
              <a:spcAft>
                <a:spcPts val="0"/>
              </a:spcAft>
              <a:buNone/>
            </a:pPr>
            <a:r>
              <a:rPr lang="en" sz="3600"/>
              <a:t>Anti-Federalist Views</a:t>
            </a:r>
            <a:endParaRPr sz="3600"/>
          </a:p>
        </p:txBody>
      </p:sp>
      <p:sp>
        <p:nvSpPr>
          <p:cNvPr id="71" name="Google Shape;71;p15"/>
          <p:cNvSpPr txBox="1"/>
          <p:nvPr>
            <p:ph idx="1" type="subTitle"/>
          </p:nvPr>
        </p:nvSpPr>
        <p:spPr>
          <a:xfrm>
            <a:off x="311700" y="1464775"/>
            <a:ext cx="6564900" cy="3222000"/>
          </a:xfrm>
          <a:prstGeom prst="rect">
            <a:avLst/>
          </a:prstGeom>
          <a:ln cap="flat" cmpd="sng" w="19050">
            <a:solidFill>
              <a:srgbClr val="000000"/>
            </a:solidFill>
            <a:prstDash val="solid"/>
            <a:round/>
            <a:headEnd len="sm" w="sm" type="none"/>
            <a:tailEnd len="sm" w="sm" type="none"/>
          </a:ln>
        </p:spPr>
        <p:txBody>
          <a:bodyPr anchorCtr="0" anchor="t" bIns="93500" lIns="93500" spcFirstLastPara="1" rIns="93500" wrap="square" tIns="93500">
            <a:normAutofit lnSpcReduction="10000"/>
          </a:bodyPr>
          <a:lstStyle/>
          <a:p>
            <a:pPr indent="0" lvl="0" marL="0" rtl="0" algn="l">
              <a:lnSpc>
                <a:spcPct val="115000"/>
              </a:lnSpc>
              <a:spcBef>
                <a:spcPts val="0"/>
              </a:spcBef>
              <a:spcAft>
                <a:spcPts val="0"/>
              </a:spcAft>
              <a:buNone/>
            </a:pPr>
            <a:r>
              <a:rPr lang="en" sz="1800">
                <a:solidFill>
                  <a:schemeClr val="dk1"/>
                </a:solidFill>
              </a:rPr>
              <a:t>When the states received a copy of the U.S. Constitution, some were nervous because they felt it gave the national government too much power and did not specifically list the individual rights protected. It reminded them too much of England. The Anti-Federalists believed that state governments should have more control and felt they could better protect the rights of the people. George Mason of Virginia, Richard Henry Lee of Virginia, and Elbridge Gerry of Massachusetts encouraged people to reject the Constitution unless a bill of rights was included.</a:t>
            </a:r>
            <a:endParaRPr sz="1800">
              <a:solidFill>
                <a:schemeClr val="dk1"/>
              </a:solidFill>
            </a:endParaRPr>
          </a:p>
        </p:txBody>
      </p:sp>
      <p:pic>
        <p:nvPicPr>
          <p:cNvPr id="72" name="Google Shape;72;p15"/>
          <p:cNvPicPr preferRelativeResize="0"/>
          <p:nvPr/>
        </p:nvPicPr>
        <p:blipFill>
          <a:blip r:embed="rId3">
            <a:alphaModFix/>
          </a:blip>
          <a:stretch>
            <a:fillRect/>
          </a:stretch>
        </p:blipFill>
        <p:spPr>
          <a:xfrm>
            <a:off x="7994800" y="4686625"/>
            <a:ext cx="982300" cy="376550"/>
          </a:xfrm>
          <a:prstGeom prst="rect">
            <a:avLst/>
          </a:prstGeom>
          <a:noFill/>
          <a:ln>
            <a:noFill/>
          </a:ln>
        </p:spPr>
      </p:pic>
      <p:pic>
        <p:nvPicPr>
          <p:cNvPr id="73" name="Google Shape;73;p15"/>
          <p:cNvPicPr preferRelativeResize="0"/>
          <p:nvPr/>
        </p:nvPicPr>
        <p:blipFill>
          <a:blip r:embed="rId4">
            <a:alphaModFix/>
          </a:blip>
          <a:stretch>
            <a:fillRect/>
          </a:stretch>
        </p:blipFill>
        <p:spPr>
          <a:xfrm>
            <a:off x="7022000" y="2017178"/>
            <a:ext cx="1872351" cy="1872351"/>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6"/>
          <p:cNvSpPr txBox="1"/>
          <p:nvPr>
            <p:ph type="ctrTitle"/>
          </p:nvPr>
        </p:nvSpPr>
        <p:spPr>
          <a:xfrm>
            <a:off x="311705" y="287372"/>
            <a:ext cx="8520600" cy="932700"/>
          </a:xfrm>
          <a:prstGeom prst="rect">
            <a:avLst/>
          </a:prstGeom>
        </p:spPr>
        <p:txBody>
          <a:bodyPr anchorCtr="0" anchor="b" bIns="93500" lIns="93500" spcFirstLastPara="1" rIns="93500" wrap="square" tIns="93500">
            <a:normAutofit/>
          </a:bodyPr>
          <a:lstStyle/>
          <a:p>
            <a:pPr indent="0" lvl="0" marL="0" rtl="0" algn="l">
              <a:spcBef>
                <a:spcPts val="0"/>
              </a:spcBef>
              <a:spcAft>
                <a:spcPts val="0"/>
              </a:spcAft>
              <a:buNone/>
            </a:pPr>
            <a:r>
              <a:rPr lang="en" sz="3600"/>
              <a:t>Passing the Bill of Rights</a:t>
            </a:r>
            <a:endParaRPr sz="3600"/>
          </a:p>
        </p:txBody>
      </p:sp>
      <p:sp>
        <p:nvSpPr>
          <p:cNvPr id="79" name="Google Shape;79;p16"/>
          <p:cNvSpPr txBox="1"/>
          <p:nvPr>
            <p:ph idx="1" type="subTitle"/>
          </p:nvPr>
        </p:nvSpPr>
        <p:spPr>
          <a:xfrm>
            <a:off x="311700" y="1629950"/>
            <a:ext cx="6117600" cy="3340500"/>
          </a:xfrm>
          <a:prstGeom prst="rect">
            <a:avLst/>
          </a:prstGeom>
          <a:ln cap="flat" cmpd="sng" w="19050">
            <a:solidFill>
              <a:srgbClr val="000000"/>
            </a:solidFill>
            <a:prstDash val="solid"/>
            <a:round/>
            <a:headEnd len="sm" w="sm" type="none"/>
            <a:tailEnd len="sm" w="sm" type="none"/>
          </a:ln>
        </p:spPr>
        <p:txBody>
          <a:bodyPr anchorCtr="0" anchor="t" bIns="93500" lIns="93500" spcFirstLastPara="1" rIns="93500" wrap="square" tIns="93500">
            <a:normAutofit/>
          </a:bodyPr>
          <a:lstStyle/>
          <a:p>
            <a:pPr indent="0" lvl="0" marL="0" rtl="0" algn="l">
              <a:lnSpc>
                <a:spcPct val="115000"/>
              </a:lnSpc>
              <a:spcBef>
                <a:spcPts val="0"/>
              </a:spcBef>
              <a:spcAft>
                <a:spcPts val="0"/>
              </a:spcAft>
              <a:buNone/>
            </a:pPr>
            <a:r>
              <a:rPr lang="en" sz="1800">
                <a:solidFill>
                  <a:schemeClr val="dk1"/>
                </a:solidFill>
              </a:rPr>
              <a:t>To ensure the U.S. Constitution was ratified by all states, a compromise was made. </a:t>
            </a:r>
            <a:r>
              <a:rPr lang="en" sz="1800">
                <a:solidFill>
                  <a:schemeClr val="dk1"/>
                </a:solidFill>
              </a:rPr>
              <a:t>James Madison wrote the Bill of Rights and was i</a:t>
            </a:r>
            <a:r>
              <a:rPr lang="en" sz="1800">
                <a:solidFill>
                  <a:schemeClr val="dk1"/>
                </a:solidFill>
              </a:rPr>
              <a:t>nfluenced by the Magna Carta, the English Bill of Rights, and Virginia’s Declaration of Rights. Originally it contained 17 amendments, but the list was cut to 10. George Washington sent copies to the states. By December 15, 1791, these 10 amendments were ratified by </a:t>
            </a:r>
            <a:r>
              <a:rPr lang="en" sz="1800">
                <a:solidFill>
                  <a:schemeClr val="dk1"/>
                </a:solidFill>
              </a:rPr>
              <a:t>enough</a:t>
            </a:r>
            <a:r>
              <a:rPr lang="en" sz="1800">
                <a:solidFill>
                  <a:schemeClr val="dk1"/>
                </a:solidFill>
              </a:rPr>
              <a:t> states and were officially added to the U.S. Constitution. We call these first 10 amendments the Bill of Rights.</a:t>
            </a:r>
            <a:endParaRPr sz="1800">
              <a:solidFill>
                <a:schemeClr val="dk1"/>
              </a:solidFill>
            </a:endParaRPr>
          </a:p>
        </p:txBody>
      </p:sp>
      <p:pic>
        <p:nvPicPr>
          <p:cNvPr id="80" name="Google Shape;80;p16"/>
          <p:cNvPicPr preferRelativeResize="0"/>
          <p:nvPr/>
        </p:nvPicPr>
        <p:blipFill>
          <a:blip r:embed="rId3">
            <a:alphaModFix/>
          </a:blip>
          <a:stretch>
            <a:fillRect/>
          </a:stretch>
        </p:blipFill>
        <p:spPr>
          <a:xfrm>
            <a:off x="7994800" y="4686625"/>
            <a:ext cx="982300" cy="376550"/>
          </a:xfrm>
          <a:prstGeom prst="rect">
            <a:avLst/>
          </a:prstGeom>
          <a:noFill/>
          <a:ln>
            <a:noFill/>
          </a:ln>
        </p:spPr>
      </p:pic>
      <p:pic>
        <p:nvPicPr>
          <p:cNvPr id="81" name="Google Shape;81;p16"/>
          <p:cNvPicPr preferRelativeResize="0"/>
          <p:nvPr/>
        </p:nvPicPr>
        <p:blipFill>
          <a:blip r:embed="rId4">
            <a:alphaModFix/>
          </a:blip>
          <a:stretch>
            <a:fillRect/>
          </a:stretch>
        </p:blipFill>
        <p:spPr>
          <a:xfrm>
            <a:off x="6661050" y="1629938"/>
            <a:ext cx="2171249" cy="272302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7"/>
          <p:cNvSpPr txBox="1"/>
          <p:nvPr>
            <p:ph type="ctrTitle"/>
          </p:nvPr>
        </p:nvSpPr>
        <p:spPr>
          <a:xfrm>
            <a:off x="311705" y="363572"/>
            <a:ext cx="8520600" cy="932700"/>
          </a:xfrm>
          <a:prstGeom prst="rect">
            <a:avLst/>
          </a:prstGeom>
        </p:spPr>
        <p:txBody>
          <a:bodyPr anchorCtr="0" anchor="b" bIns="93500" lIns="93500" spcFirstLastPara="1" rIns="93500" wrap="square" tIns="93500">
            <a:normAutofit/>
          </a:bodyPr>
          <a:lstStyle/>
          <a:p>
            <a:pPr indent="0" lvl="0" marL="0" rtl="0" algn="l">
              <a:spcBef>
                <a:spcPts val="0"/>
              </a:spcBef>
              <a:spcAft>
                <a:spcPts val="0"/>
              </a:spcAft>
              <a:buNone/>
            </a:pPr>
            <a:r>
              <a:rPr lang="en" sz="3600"/>
              <a:t>Importance of the Bill of Rights</a:t>
            </a:r>
            <a:endParaRPr sz="3600"/>
          </a:p>
        </p:txBody>
      </p:sp>
      <p:sp>
        <p:nvSpPr>
          <p:cNvPr id="87" name="Google Shape;87;p17"/>
          <p:cNvSpPr txBox="1"/>
          <p:nvPr>
            <p:ph idx="1" type="subTitle"/>
          </p:nvPr>
        </p:nvSpPr>
        <p:spPr>
          <a:xfrm>
            <a:off x="311700" y="1756500"/>
            <a:ext cx="8520600" cy="2492400"/>
          </a:xfrm>
          <a:prstGeom prst="rect">
            <a:avLst/>
          </a:prstGeom>
          <a:ln cap="flat" cmpd="sng" w="19050">
            <a:solidFill>
              <a:srgbClr val="000000"/>
            </a:solidFill>
            <a:prstDash val="solid"/>
            <a:round/>
            <a:headEnd len="sm" w="sm" type="none"/>
            <a:tailEnd len="sm" w="sm" type="none"/>
          </a:ln>
        </p:spPr>
        <p:txBody>
          <a:bodyPr anchorCtr="0" anchor="t" bIns="93500" lIns="93500" spcFirstLastPara="1" rIns="93500" wrap="square" tIns="93500">
            <a:normAutofit/>
          </a:bodyPr>
          <a:lstStyle/>
          <a:p>
            <a:pPr indent="0" lvl="0" marL="0" rtl="0" algn="l">
              <a:lnSpc>
                <a:spcPct val="115000"/>
              </a:lnSpc>
              <a:spcBef>
                <a:spcPts val="0"/>
              </a:spcBef>
              <a:spcAft>
                <a:spcPts val="0"/>
              </a:spcAft>
              <a:buNone/>
            </a:pPr>
            <a:r>
              <a:rPr lang="en" sz="1800">
                <a:solidFill>
                  <a:schemeClr val="dk1"/>
                </a:solidFill>
              </a:rPr>
              <a:t>The Bill of Rights was written to protect the rights of citizens from the government. Today the Bill of Rights has become an important part of society. Having these protections written down continues to help as time changes. The Framers couldn’t predict how much life would change in two hundred years, but our judicial system can continue to use these amendments to make sure the rights of individuals are protected.</a:t>
            </a:r>
            <a:endParaRPr sz="1800">
              <a:solidFill>
                <a:schemeClr val="dk1"/>
              </a:solidFill>
            </a:endParaRPr>
          </a:p>
        </p:txBody>
      </p:sp>
      <p:pic>
        <p:nvPicPr>
          <p:cNvPr id="88" name="Google Shape;88;p17"/>
          <p:cNvPicPr preferRelativeResize="0"/>
          <p:nvPr/>
        </p:nvPicPr>
        <p:blipFill>
          <a:blip r:embed="rId3">
            <a:alphaModFix/>
          </a:blip>
          <a:stretch>
            <a:fillRect/>
          </a:stretch>
        </p:blipFill>
        <p:spPr>
          <a:xfrm>
            <a:off x="7994800" y="4686625"/>
            <a:ext cx="982300" cy="3765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8"/>
          <p:cNvSpPr txBox="1"/>
          <p:nvPr>
            <p:ph type="title"/>
          </p:nvPr>
        </p:nvSpPr>
        <p:spPr>
          <a:xfrm>
            <a:off x="311700" y="445025"/>
            <a:ext cx="8520600" cy="572700"/>
          </a:xfrm>
          <a:prstGeom prst="rect">
            <a:avLst/>
          </a:prstGeom>
        </p:spPr>
        <p:txBody>
          <a:bodyPr anchorCtr="0" anchor="t" bIns="93500" lIns="93500" spcFirstLastPara="1" rIns="93500" wrap="square" tIns="93500">
            <a:normAutofit fontScale="90000"/>
          </a:bodyPr>
          <a:lstStyle/>
          <a:p>
            <a:pPr indent="0" lvl="0" marL="0" rtl="0" algn="l">
              <a:spcBef>
                <a:spcPts val="0"/>
              </a:spcBef>
              <a:spcAft>
                <a:spcPts val="0"/>
              </a:spcAft>
              <a:buNone/>
            </a:pPr>
            <a:r>
              <a:rPr lang="en"/>
              <a:t>Sources</a:t>
            </a:r>
            <a:endParaRPr/>
          </a:p>
        </p:txBody>
      </p:sp>
      <p:sp>
        <p:nvSpPr>
          <p:cNvPr id="94" name="Google Shape;94;p18"/>
          <p:cNvSpPr txBox="1"/>
          <p:nvPr>
            <p:ph idx="1" type="body"/>
          </p:nvPr>
        </p:nvSpPr>
        <p:spPr>
          <a:xfrm>
            <a:off x="311700" y="1152475"/>
            <a:ext cx="8520600" cy="3416400"/>
          </a:xfrm>
          <a:prstGeom prst="rect">
            <a:avLst/>
          </a:prstGeom>
        </p:spPr>
        <p:txBody>
          <a:bodyPr anchorCtr="0" anchor="t" bIns="93500" lIns="93500" spcFirstLastPara="1" rIns="93500" wrap="square" tIns="93500">
            <a:normAutofit/>
          </a:bodyPr>
          <a:lstStyle/>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3">
                  <a:extLst>
                    <a:ext uri="{A12FA001-AC4F-418D-AE19-62706E023703}">
                      <ahyp:hlinkClr val="tx"/>
                    </a:ext>
                  </a:extLst>
                </a:hlinkClick>
              </a:rPr>
              <a:t>Federalist papers title page</a:t>
            </a:r>
            <a:r>
              <a:rPr lang="en" sz="1200">
                <a:solidFill>
                  <a:schemeClr val="dk1"/>
                </a:solidFill>
              </a:rPr>
              <a:t>” from the Library of Congress has no known copyright restrictions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4">
                  <a:extLst>
                    <a:ext uri="{A12FA001-AC4F-418D-AE19-62706E023703}">
                      <ahyp:hlinkClr val="tx"/>
                    </a:ext>
                  </a:extLst>
                </a:hlinkClick>
              </a:rPr>
              <a:t>The Bill of Rights</a:t>
            </a:r>
            <a:r>
              <a:rPr lang="en" sz="1200">
                <a:solidFill>
                  <a:schemeClr val="dk1"/>
                </a:solidFill>
              </a:rPr>
              <a:t>” from the National Archives has no known copyright </a:t>
            </a:r>
            <a:r>
              <a:rPr lang="en" sz="1200">
                <a:solidFill>
                  <a:schemeClr val="dk1"/>
                </a:solidFill>
              </a:rPr>
              <a:t>restrictions</a:t>
            </a:r>
            <a:endParaRPr sz="1200">
              <a:solidFill>
                <a:schemeClr val="dk1"/>
              </a:solidFill>
            </a:endParaRPr>
          </a:p>
          <a:p>
            <a:pPr indent="-304800" lvl="0" marL="457200" rtl="0" algn="l">
              <a:lnSpc>
                <a:spcPct val="115000"/>
              </a:lnSpc>
              <a:spcBef>
                <a:spcPts val="0"/>
              </a:spcBef>
              <a:spcAft>
                <a:spcPts val="0"/>
              </a:spcAft>
              <a:buClr>
                <a:schemeClr val="dk1"/>
              </a:buClr>
              <a:buSzPts val="1200"/>
              <a:buAutoNum type="arabicPeriod"/>
            </a:pPr>
            <a:r>
              <a:rPr lang="en" sz="1200">
                <a:solidFill>
                  <a:schemeClr val="dk1"/>
                </a:solidFill>
              </a:rPr>
              <a:t>“</a:t>
            </a:r>
            <a:r>
              <a:rPr lang="en" sz="1200" u="sng">
                <a:solidFill>
                  <a:srgbClr val="1155CC"/>
                </a:solidFill>
                <a:hlinkClick r:id="rId5">
                  <a:extLst>
                    <a:ext uri="{A12FA001-AC4F-418D-AE19-62706E023703}">
                      <ahyp:hlinkClr val="tx"/>
                    </a:ext>
                  </a:extLst>
                </a:hlinkClick>
              </a:rPr>
              <a:t>James Madison. Waist length, seated. Copy of painting by Gilbert Stuart</a:t>
            </a:r>
            <a:r>
              <a:rPr lang="en" sz="1200">
                <a:solidFill>
                  <a:schemeClr val="dk1"/>
                </a:solidFill>
              </a:rPr>
              <a:t>” from the </a:t>
            </a:r>
            <a:r>
              <a:rPr lang="en" sz="1200">
                <a:solidFill>
                  <a:schemeClr val="dk1"/>
                </a:solidFill>
              </a:rPr>
              <a:t>National Archives has no known copyright restrictions</a:t>
            </a:r>
            <a:endParaRPr sz="1200">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