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64950" y="243325"/>
            <a:ext cx="7242600" cy="740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/>
              <a:t>The Bill of Rights</a:t>
            </a:r>
            <a:endParaRPr b="1" sz="3600"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264950" y="1284025"/>
            <a:ext cx="3567000" cy="1346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50"/>
              <a:t>1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11"/>
              <a:t>Citizens have freedom of speech and religion, can assemble, petition the government, or publish information.</a:t>
            </a:r>
            <a:endParaRPr b="1" sz="1711"/>
          </a:p>
        </p:txBody>
      </p:sp>
      <p:sp>
        <p:nvSpPr>
          <p:cNvPr id="56" name="Google Shape;56;p13"/>
          <p:cNvSpPr txBox="1"/>
          <p:nvPr>
            <p:ph type="ctrTitle"/>
          </p:nvPr>
        </p:nvSpPr>
        <p:spPr>
          <a:xfrm>
            <a:off x="264950" y="2930485"/>
            <a:ext cx="3567000" cy="1346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50"/>
              <a:t>2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Citizens have the right to bear arms.</a:t>
            </a:r>
            <a:endParaRPr b="1" sz="1500"/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264950" y="4538199"/>
            <a:ext cx="3567000" cy="15393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50"/>
              <a:t>3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During war, soldiers can only stay in someone else’s house with their permission.</a:t>
            </a:r>
            <a:endParaRPr sz="1500"/>
          </a:p>
        </p:txBody>
      </p:sp>
      <p:sp>
        <p:nvSpPr>
          <p:cNvPr id="58" name="Google Shape;58;p13"/>
          <p:cNvSpPr txBox="1"/>
          <p:nvPr>
            <p:ph type="ctrTitle"/>
          </p:nvPr>
        </p:nvSpPr>
        <p:spPr>
          <a:xfrm>
            <a:off x="264950" y="6280506"/>
            <a:ext cx="3567000" cy="1346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50"/>
              <a:t>4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Someone’s property cannot be searched or taken from them without reason.</a:t>
            </a:r>
            <a:endParaRPr sz="1500"/>
          </a:p>
        </p:txBody>
      </p:sp>
      <p:sp>
        <p:nvSpPr>
          <p:cNvPr id="59" name="Google Shape;59;p13"/>
          <p:cNvSpPr txBox="1"/>
          <p:nvPr>
            <p:ph type="ctrTitle"/>
          </p:nvPr>
        </p:nvSpPr>
        <p:spPr>
          <a:xfrm>
            <a:off x="264950" y="7818350"/>
            <a:ext cx="3567000" cy="1346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50"/>
              <a:t>5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Citizens being accused of crimes have certain protections.</a:t>
            </a:r>
            <a:endParaRPr sz="1500"/>
          </a:p>
        </p:txBody>
      </p:sp>
      <p:sp>
        <p:nvSpPr>
          <p:cNvPr id="60" name="Google Shape;60;p13"/>
          <p:cNvSpPr txBox="1"/>
          <p:nvPr>
            <p:ph type="ctrTitle"/>
          </p:nvPr>
        </p:nvSpPr>
        <p:spPr>
          <a:xfrm>
            <a:off x="3940475" y="1284025"/>
            <a:ext cx="3567000" cy="1346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50"/>
              <a:t>6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Citizens have the right to a fast public trial, including a lawyer and jury.</a:t>
            </a:r>
            <a:endParaRPr sz="1700"/>
          </a:p>
        </p:txBody>
      </p:sp>
      <p:sp>
        <p:nvSpPr>
          <p:cNvPr id="61" name="Google Shape;61;p13"/>
          <p:cNvSpPr txBox="1"/>
          <p:nvPr>
            <p:ph type="ctrTitle"/>
          </p:nvPr>
        </p:nvSpPr>
        <p:spPr>
          <a:xfrm>
            <a:off x="3940475" y="2930485"/>
            <a:ext cx="3567000" cy="1346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50"/>
              <a:t>7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Citizens have the right to a jury in a civil case (between citizens) when the cost is above a certain amount.</a:t>
            </a:r>
            <a:endParaRPr sz="1500"/>
          </a:p>
        </p:txBody>
      </p:sp>
      <p:sp>
        <p:nvSpPr>
          <p:cNvPr id="62" name="Google Shape;62;p13"/>
          <p:cNvSpPr txBox="1"/>
          <p:nvPr>
            <p:ph type="ctrTitle"/>
          </p:nvPr>
        </p:nvSpPr>
        <p:spPr>
          <a:xfrm>
            <a:off x="3940475" y="4538199"/>
            <a:ext cx="3567000" cy="15393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50"/>
              <a:t>8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11"/>
              <a:t>Citizens are protected from being charged too much in fines or from being treated unfairly as punishment for a crime.</a:t>
            </a:r>
            <a:endParaRPr sz="1711"/>
          </a:p>
        </p:txBody>
      </p:sp>
      <p:sp>
        <p:nvSpPr>
          <p:cNvPr id="63" name="Google Shape;63;p13"/>
          <p:cNvSpPr txBox="1"/>
          <p:nvPr>
            <p:ph type="ctrTitle"/>
          </p:nvPr>
        </p:nvSpPr>
        <p:spPr>
          <a:xfrm>
            <a:off x="3940475" y="6280506"/>
            <a:ext cx="3567000" cy="13461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50"/>
              <a:t>9</a:t>
            </a:r>
            <a:r>
              <a:rPr b="1" lang="en" sz="2500"/>
              <a:t> </a:t>
            </a:r>
            <a:endParaRPr b="1"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There may be other rights not listed in the Constitution that belong to the people.</a:t>
            </a:r>
            <a:endParaRPr sz="1500"/>
          </a:p>
        </p:txBody>
      </p:sp>
      <p:sp>
        <p:nvSpPr>
          <p:cNvPr id="64" name="Google Shape;64;p13"/>
          <p:cNvSpPr txBox="1"/>
          <p:nvPr>
            <p:ph type="ctrTitle"/>
          </p:nvPr>
        </p:nvSpPr>
        <p:spPr>
          <a:xfrm>
            <a:off x="3940475" y="7818350"/>
            <a:ext cx="3567000" cy="13461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50"/>
              <a:t>10</a:t>
            </a:r>
            <a:r>
              <a:rPr b="1" lang="en" sz="2850"/>
              <a:t> </a:t>
            </a:r>
            <a:endParaRPr b="1" sz="28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11"/>
              <a:t>The Constitution gives some powers to the national government. Powers not listed belong to the states.</a:t>
            </a:r>
            <a:endParaRPr sz="171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5288" y="9345425"/>
            <a:ext cx="771687" cy="29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