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prologue.blogs.archives.gov/2019/09/25/the-first-amendments-to-the-u-s-constitution/" TargetMode="Externa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tile.loc.gov/storage-services/service/pnp/cph/3b10000/3b17000/3b17900/3b17903v.jpg#h=1024&amp;w=835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e607ee7f5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e607ee7f5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Source: </a:t>
            </a:r>
            <a:r>
              <a:rPr lang="en" u="sng">
                <a:solidFill>
                  <a:schemeClr val="hlink"/>
                </a:solidFill>
                <a:hlinkClick r:id="rId2"/>
              </a:rPr>
              <a:t>https://prologue.blogs.archives.gov/2019/09/25/the-first-amendments-to-the-u-s-constitution/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 Credit: </a:t>
            </a: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Federalist papers title page</a:t>
            </a:r>
            <a:r>
              <a:rPr lang="en" sz="1200">
                <a:solidFill>
                  <a:schemeClr val="dk1"/>
                </a:solidFill>
              </a:rPr>
              <a:t>” from the Library of Congress has no known copyright restrictions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Relationship Id="rId4" Type="http://schemas.openxmlformats.org/officeDocument/2006/relationships/image" Target="../media/image2.png"/><Relationship Id="rId5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63062" y="152400"/>
            <a:ext cx="3017887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>
            <p:ph type="ctrTitle"/>
          </p:nvPr>
        </p:nvSpPr>
        <p:spPr>
          <a:xfrm>
            <a:off x="520975" y="31925"/>
            <a:ext cx="3376500" cy="67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/>
              <a:t>Federalists</a:t>
            </a:r>
            <a:endParaRPr b="1" sz="3200"/>
          </a:p>
        </p:txBody>
      </p:sp>
      <p:sp>
        <p:nvSpPr>
          <p:cNvPr id="60" name="Google Shape;60;p14"/>
          <p:cNvSpPr txBox="1"/>
          <p:nvPr>
            <p:ph type="ctrTitle"/>
          </p:nvPr>
        </p:nvSpPr>
        <p:spPr>
          <a:xfrm>
            <a:off x="4565275" y="108125"/>
            <a:ext cx="4033800" cy="67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/>
              <a:t>Anti-Federalists</a:t>
            </a:r>
            <a:endParaRPr b="1" sz="3200"/>
          </a:p>
        </p:txBody>
      </p:sp>
      <p:sp>
        <p:nvSpPr>
          <p:cNvPr id="61" name="Google Shape;61;p14"/>
          <p:cNvSpPr txBox="1"/>
          <p:nvPr/>
        </p:nvSpPr>
        <p:spPr>
          <a:xfrm>
            <a:off x="237925" y="743700"/>
            <a:ext cx="3942600" cy="37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The Federalists wanted to </a:t>
            </a:r>
            <a:r>
              <a:rPr lang="en" sz="1800"/>
              <a:t>ratify</a:t>
            </a:r>
            <a:r>
              <a:rPr lang="en" sz="1800"/>
              <a:t>, or approve the U.S. Constitution as it was. They believed in a strong national government and felt that power was </a:t>
            </a:r>
            <a:r>
              <a:rPr lang="en" sz="1800"/>
              <a:t>restricted</a:t>
            </a:r>
            <a:r>
              <a:rPr lang="en" sz="1800"/>
              <a:t> where necessary, and rights were protected. They wrote a set of essays, the Federalist Papers, to support the Constitution as written and try to get others on their </a:t>
            </a:r>
            <a:endParaRPr sz="18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side.</a:t>
            </a:r>
            <a:endParaRPr sz="1800"/>
          </a:p>
        </p:txBody>
      </p:sp>
      <p:sp>
        <p:nvSpPr>
          <p:cNvPr id="62" name="Google Shape;62;p14"/>
          <p:cNvSpPr txBox="1"/>
          <p:nvPr/>
        </p:nvSpPr>
        <p:spPr>
          <a:xfrm>
            <a:off x="4673950" y="743700"/>
            <a:ext cx="3942600" cy="37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The Anti-Federalists wanted to change the U.S. Constitution. They believed state governments deserved more power and that a Bill of Rights needed to be included. T</a:t>
            </a:r>
            <a:r>
              <a:rPr lang="en" sz="1800"/>
              <a:t>hey wrote the Anti-Federalist Papers to explain to others what they thought should be changed in the Constitution.</a:t>
            </a:r>
            <a:endParaRPr sz="1800"/>
          </a:p>
        </p:txBody>
      </p:sp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54113" y="3592500"/>
            <a:ext cx="1455574" cy="1455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81400" y="3687925"/>
            <a:ext cx="1292550" cy="1455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123100" y="4692850"/>
            <a:ext cx="926650" cy="355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