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Lst>
  <p:sldSz cy="5143500" cx="9144000"/>
  <p:notesSz cx="6858000" cy="9144000"/>
  <p:embeddedFontLst>
    <p:embeddedFont>
      <p:font typeface="Nunito"/>
      <p:regular r:id="rId11"/>
      <p:bold r:id="rId12"/>
      <p:italic r:id="rId13"/>
      <p:boldItalic r:id="rId14"/>
    </p:embeddedFont>
    <p:embeddedFont>
      <p:font typeface="Lexend"/>
      <p:regular r:id="rId15"/>
      <p:bold r:id="rId1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Nunito-regular.fntdata"/><Relationship Id="rId10" Type="http://schemas.openxmlformats.org/officeDocument/2006/relationships/slide" Target="slides/slide5.xml"/><Relationship Id="rId13" Type="http://schemas.openxmlformats.org/officeDocument/2006/relationships/font" Target="fonts/Nunito-italic.fntdata"/><Relationship Id="rId12" Type="http://schemas.openxmlformats.org/officeDocument/2006/relationships/font" Target="fonts/Nunito-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Lexend-regular.fntdata"/><Relationship Id="rId14" Type="http://schemas.openxmlformats.org/officeDocument/2006/relationships/font" Target="fonts/Nunito-boldItalic.fntdata"/><Relationship Id="rId16" Type="http://schemas.openxmlformats.org/officeDocument/2006/relationships/font" Target="fonts/Lexend-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24e36f245df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24e36f245df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24e36f245df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24e36f245df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24e36f245df_1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24e36f245df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24e36f245df_1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24e36f245df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1e33433bd39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1e33433bd39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accent6"/>
        </a:solidFill>
      </p:bgPr>
    </p:bg>
    <p:spTree>
      <p:nvGrpSpPr>
        <p:cNvPr id="9" name="Shape 9"/>
        <p:cNvGrpSpPr/>
        <p:nvPr/>
      </p:nvGrpSpPr>
      <p:grpSpPr>
        <a:xfrm>
          <a:off x="0" y="0"/>
          <a:ext cx="0" cy="0"/>
          <a:chOff x="0" y="0"/>
          <a:chExt cx="0" cy="0"/>
        </a:xfrm>
      </p:grpSpPr>
      <p:sp>
        <p:nvSpPr>
          <p:cNvPr id="10" name="Google Shape;10;p2"/>
          <p:cNvSpPr/>
          <p:nvPr/>
        </p:nvSpPr>
        <p:spPr>
          <a:xfrm>
            <a:off x="31" y="2824500"/>
            <a:ext cx="7370400" cy="23190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flipH="1">
            <a:off x="3582600" y="1550700"/>
            <a:ext cx="5561400" cy="35928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rot="10800000">
            <a:off x="5058905" y="0"/>
            <a:ext cx="4085100" cy="2052600"/>
          </a:xfrm>
          <a:prstGeom prst="rtTriangl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20327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 name="Google Shape;14;p2"/>
          <p:cNvGrpSpPr/>
          <p:nvPr/>
        </p:nvGrpSpPr>
        <p:grpSpPr>
          <a:xfrm>
            <a:off x="255200" y="592"/>
            <a:ext cx="2250363" cy="1044300"/>
            <a:chOff x="255200" y="592"/>
            <a:chExt cx="2250363" cy="1044300"/>
          </a:xfrm>
        </p:grpSpPr>
        <p:sp>
          <p:nvSpPr>
            <p:cNvPr id="15" name="Google Shape;15;p2"/>
            <p:cNvSpPr/>
            <p:nvPr/>
          </p:nvSpPr>
          <p:spPr>
            <a:xfrm>
              <a:off x="764063"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509632"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255200"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 name="Google Shape;18;p2"/>
          <p:cNvGrpSpPr/>
          <p:nvPr/>
        </p:nvGrpSpPr>
        <p:grpSpPr>
          <a:xfrm>
            <a:off x="905395" y="592"/>
            <a:ext cx="2250363" cy="1044300"/>
            <a:chOff x="905395" y="592"/>
            <a:chExt cx="2250363" cy="1044300"/>
          </a:xfrm>
        </p:grpSpPr>
        <p:sp>
          <p:nvSpPr>
            <p:cNvPr id="19" name="Google Shape;19;p2"/>
            <p:cNvSpPr/>
            <p:nvPr/>
          </p:nvSpPr>
          <p:spPr>
            <a:xfrm>
              <a:off x="1414258"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1159826"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905395"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 name="Google Shape;22;p2"/>
          <p:cNvGrpSpPr/>
          <p:nvPr/>
        </p:nvGrpSpPr>
        <p:grpSpPr>
          <a:xfrm>
            <a:off x="7057468" y="5088"/>
            <a:ext cx="1851282" cy="752108"/>
            <a:chOff x="6917201" y="0"/>
            <a:chExt cx="2227777" cy="863400"/>
          </a:xfrm>
        </p:grpSpPr>
        <p:sp>
          <p:nvSpPr>
            <p:cNvPr id="23" name="Google Shape;23;p2"/>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2"/>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 name="Google Shape;26;p2"/>
          <p:cNvGrpSpPr/>
          <p:nvPr/>
        </p:nvGrpSpPr>
        <p:grpSpPr>
          <a:xfrm>
            <a:off x="6553032" y="4217852"/>
            <a:ext cx="2389068" cy="925737"/>
            <a:chOff x="6917201" y="0"/>
            <a:chExt cx="2227777" cy="863400"/>
          </a:xfrm>
        </p:grpSpPr>
        <p:sp>
          <p:nvSpPr>
            <p:cNvPr id="27" name="Google Shape;27;p2"/>
            <p:cNvSpPr/>
            <p:nvPr/>
          </p:nvSpPr>
          <p:spPr>
            <a:xfrm>
              <a:off x="7641677"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7279439"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2"/>
            <p:cNvSpPr/>
            <p:nvPr/>
          </p:nvSpPr>
          <p:spPr>
            <a:xfrm>
              <a:off x="6917201"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 name="Google Shape;30;p2"/>
          <p:cNvGrpSpPr/>
          <p:nvPr/>
        </p:nvGrpSpPr>
        <p:grpSpPr>
          <a:xfrm>
            <a:off x="199149" y="4055652"/>
            <a:ext cx="2795414" cy="1083308"/>
            <a:chOff x="6917201" y="0"/>
            <a:chExt cx="2227777" cy="863400"/>
          </a:xfrm>
        </p:grpSpPr>
        <p:sp>
          <p:nvSpPr>
            <p:cNvPr id="31" name="Google Shape;31;p2"/>
            <p:cNvSpPr/>
            <p:nvPr/>
          </p:nvSpPr>
          <p:spPr>
            <a:xfrm>
              <a:off x="7641677"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2"/>
            <p:cNvSpPr/>
            <p:nvPr/>
          </p:nvSpPr>
          <p:spPr>
            <a:xfrm>
              <a:off x="7279439"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2"/>
            <p:cNvSpPr/>
            <p:nvPr/>
          </p:nvSpPr>
          <p:spPr>
            <a:xfrm>
              <a:off x="6917201"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 name="Google Shape;34;p2"/>
          <p:cNvSpPr txBox="1"/>
          <p:nvPr>
            <p:ph type="ctrTitle"/>
          </p:nvPr>
        </p:nvSpPr>
        <p:spPr>
          <a:xfrm>
            <a:off x="1858703" y="1822833"/>
            <a:ext cx="5361300" cy="1448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35" name="Google Shape;35;p2"/>
          <p:cNvSpPr txBox="1"/>
          <p:nvPr>
            <p:ph idx="1" type="subTitle"/>
          </p:nvPr>
        </p:nvSpPr>
        <p:spPr>
          <a:xfrm>
            <a:off x="1858700" y="3413158"/>
            <a:ext cx="5361300" cy="52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1600"/>
              <a:buNone/>
              <a:defRPr sz="1600">
                <a:solidFill>
                  <a:schemeClr val="lt1"/>
                </a:solidFill>
              </a:defRPr>
            </a:lvl2pPr>
            <a:lvl3pPr lvl="2" algn="ctr">
              <a:lnSpc>
                <a:spcPct val="100000"/>
              </a:lnSpc>
              <a:spcBef>
                <a:spcPts val="0"/>
              </a:spcBef>
              <a:spcAft>
                <a:spcPts val="0"/>
              </a:spcAft>
              <a:buClr>
                <a:schemeClr val="lt1"/>
              </a:buClr>
              <a:buSzPts val="1600"/>
              <a:buNone/>
              <a:defRPr sz="1600">
                <a:solidFill>
                  <a:schemeClr val="lt1"/>
                </a:solidFill>
              </a:defRPr>
            </a:lvl3pPr>
            <a:lvl4pPr lvl="3" algn="ctr">
              <a:lnSpc>
                <a:spcPct val="100000"/>
              </a:lnSpc>
              <a:spcBef>
                <a:spcPts val="0"/>
              </a:spcBef>
              <a:spcAft>
                <a:spcPts val="0"/>
              </a:spcAft>
              <a:buClr>
                <a:schemeClr val="lt1"/>
              </a:buClr>
              <a:buSzPts val="1600"/>
              <a:buNone/>
              <a:defRPr sz="1600">
                <a:solidFill>
                  <a:schemeClr val="lt1"/>
                </a:solidFill>
              </a:defRPr>
            </a:lvl4pPr>
            <a:lvl5pPr lvl="4" algn="ctr">
              <a:lnSpc>
                <a:spcPct val="100000"/>
              </a:lnSpc>
              <a:spcBef>
                <a:spcPts val="0"/>
              </a:spcBef>
              <a:spcAft>
                <a:spcPts val="0"/>
              </a:spcAft>
              <a:buClr>
                <a:schemeClr val="lt1"/>
              </a:buClr>
              <a:buSzPts val="1600"/>
              <a:buNone/>
              <a:defRPr sz="1600">
                <a:solidFill>
                  <a:schemeClr val="lt1"/>
                </a:solidFill>
              </a:defRPr>
            </a:lvl5pPr>
            <a:lvl6pPr lvl="5" algn="ctr">
              <a:lnSpc>
                <a:spcPct val="100000"/>
              </a:lnSpc>
              <a:spcBef>
                <a:spcPts val="0"/>
              </a:spcBef>
              <a:spcAft>
                <a:spcPts val="0"/>
              </a:spcAft>
              <a:buClr>
                <a:schemeClr val="lt1"/>
              </a:buClr>
              <a:buSzPts val="1600"/>
              <a:buNone/>
              <a:defRPr sz="1600">
                <a:solidFill>
                  <a:schemeClr val="lt1"/>
                </a:solidFill>
              </a:defRPr>
            </a:lvl6pPr>
            <a:lvl7pPr lvl="6" algn="ctr">
              <a:lnSpc>
                <a:spcPct val="100000"/>
              </a:lnSpc>
              <a:spcBef>
                <a:spcPts val="0"/>
              </a:spcBef>
              <a:spcAft>
                <a:spcPts val="0"/>
              </a:spcAft>
              <a:buClr>
                <a:schemeClr val="lt1"/>
              </a:buClr>
              <a:buSzPts val="1600"/>
              <a:buNone/>
              <a:defRPr sz="1600">
                <a:solidFill>
                  <a:schemeClr val="lt1"/>
                </a:solidFill>
              </a:defRPr>
            </a:lvl7pPr>
            <a:lvl8pPr lvl="7" algn="ctr">
              <a:lnSpc>
                <a:spcPct val="100000"/>
              </a:lnSpc>
              <a:spcBef>
                <a:spcPts val="0"/>
              </a:spcBef>
              <a:spcAft>
                <a:spcPts val="0"/>
              </a:spcAft>
              <a:buClr>
                <a:schemeClr val="lt1"/>
              </a:buClr>
              <a:buSzPts val="1600"/>
              <a:buNone/>
              <a:defRPr sz="1600">
                <a:solidFill>
                  <a:schemeClr val="lt1"/>
                </a:solidFill>
              </a:defRPr>
            </a:lvl8pPr>
            <a:lvl9pPr lvl="8" algn="ctr">
              <a:lnSpc>
                <a:spcPct val="100000"/>
              </a:lnSpc>
              <a:spcBef>
                <a:spcPts val="0"/>
              </a:spcBef>
              <a:spcAft>
                <a:spcPts val="0"/>
              </a:spcAft>
              <a:buClr>
                <a:schemeClr val="lt1"/>
              </a:buClr>
              <a:buSzPts val="1600"/>
              <a:buNone/>
              <a:defRPr sz="1600">
                <a:solidFill>
                  <a:schemeClr val="lt1"/>
                </a:solidFill>
              </a:defRPr>
            </a:lvl9pPr>
          </a:lstStyle>
          <a:p/>
        </p:txBody>
      </p:sp>
      <p:sp>
        <p:nvSpPr>
          <p:cNvPr id="36" name="Google Shape;36;p2"/>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3"/>
        </a:solidFill>
      </p:bgPr>
    </p:bg>
    <p:spTree>
      <p:nvGrpSpPr>
        <p:cNvPr id="109" name="Shape 109"/>
        <p:cNvGrpSpPr/>
        <p:nvPr/>
      </p:nvGrpSpPr>
      <p:grpSpPr>
        <a:xfrm>
          <a:off x="0" y="0"/>
          <a:ext cx="0" cy="0"/>
          <a:chOff x="0" y="0"/>
          <a:chExt cx="0" cy="0"/>
        </a:xfrm>
      </p:grpSpPr>
      <p:sp>
        <p:nvSpPr>
          <p:cNvPr id="110" name="Google Shape;110;p11"/>
          <p:cNvSpPr/>
          <p:nvPr/>
        </p:nvSpPr>
        <p:spPr>
          <a:xfrm flipH="1">
            <a:off x="5569200" y="2834075"/>
            <a:ext cx="3574800" cy="2309400"/>
          </a:xfrm>
          <a:prstGeom prst="rtTriangl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1" name="Google Shape;111;p11"/>
          <p:cNvGrpSpPr/>
          <p:nvPr/>
        </p:nvGrpSpPr>
        <p:grpSpPr>
          <a:xfrm>
            <a:off x="5959222" y="4119576"/>
            <a:ext cx="2520952" cy="1024165"/>
            <a:chOff x="6917201" y="0"/>
            <a:chExt cx="2227777" cy="863400"/>
          </a:xfrm>
        </p:grpSpPr>
        <p:sp>
          <p:nvSpPr>
            <p:cNvPr id="112" name="Google Shape;112;p11"/>
            <p:cNvSpPr/>
            <p:nvPr/>
          </p:nvSpPr>
          <p:spPr>
            <a:xfrm>
              <a:off x="7641677"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1"/>
            <p:cNvSpPr/>
            <p:nvPr/>
          </p:nvSpPr>
          <p:spPr>
            <a:xfrm>
              <a:off x="7279439"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1"/>
            <p:cNvSpPr/>
            <p:nvPr/>
          </p:nvSpPr>
          <p:spPr>
            <a:xfrm>
              <a:off x="6917201"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5" name="Google Shape;115;p11"/>
          <p:cNvGrpSpPr/>
          <p:nvPr/>
        </p:nvGrpSpPr>
        <p:grpSpPr>
          <a:xfrm>
            <a:off x="199149" y="2"/>
            <a:ext cx="2795414" cy="1083308"/>
            <a:chOff x="6917201" y="0"/>
            <a:chExt cx="2227777" cy="863400"/>
          </a:xfrm>
        </p:grpSpPr>
        <p:sp>
          <p:nvSpPr>
            <p:cNvPr id="116" name="Google Shape;116;p11"/>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1"/>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1"/>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9" name="Google Shape;119;p11"/>
          <p:cNvSpPr txBox="1"/>
          <p:nvPr>
            <p:ph hasCustomPrompt="1" type="title"/>
          </p:nvPr>
        </p:nvSpPr>
        <p:spPr>
          <a:xfrm>
            <a:off x="1385850" y="1383850"/>
            <a:ext cx="6372300" cy="13797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dk2"/>
              </a:buClr>
              <a:buSzPts val="8600"/>
              <a:buNone/>
              <a:defRPr sz="8600">
                <a:solidFill>
                  <a:schemeClr val="dk2"/>
                </a:solidFill>
              </a:defRPr>
            </a:lvl1pPr>
            <a:lvl2pPr lvl="1" algn="ctr">
              <a:spcBef>
                <a:spcPts val="0"/>
              </a:spcBef>
              <a:spcAft>
                <a:spcPts val="0"/>
              </a:spcAft>
              <a:buClr>
                <a:schemeClr val="dk2"/>
              </a:buClr>
              <a:buSzPts val="8600"/>
              <a:buNone/>
              <a:defRPr sz="8600">
                <a:solidFill>
                  <a:schemeClr val="dk2"/>
                </a:solidFill>
              </a:defRPr>
            </a:lvl2pPr>
            <a:lvl3pPr lvl="2" algn="ctr">
              <a:spcBef>
                <a:spcPts val="0"/>
              </a:spcBef>
              <a:spcAft>
                <a:spcPts val="0"/>
              </a:spcAft>
              <a:buClr>
                <a:schemeClr val="dk2"/>
              </a:buClr>
              <a:buSzPts val="8600"/>
              <a:buNone/>
              <a:defRPr sz="8600">
                <a:solidFill>
                  <a:schemeClr val="dk2"/>
                </a:solidFill>
              </a:defRPr>
            </a:lvl3pPr>
            <a:lvl4pPr lvl="3" algn="ctr">
              <a:spcBef>
                <a:spcPts val="0"/>
              </a:spcBef>
              <a:spcAft>
                <a:spcPts val="0"/>
              </a:spcAft>
              <a:buClr>
                <a:schemeClr val="dk2"/>
              </a:buClr>
              <a:buSzPts val="8600"/>
              <a:buNone/>
              <a:defRPr sz="8600">
                <a:solidFill>
                  <a:schemeClr val="dk2"/>
                </a:solidFill>
              </a:defRPr>
            </a:lvl4pPr>
            <a:lvl5pPr lvl="4" algn="ctr">
              <a:spcBef>
                <a:spcPts val="0"/>
              </a:spcBef>
              <a:spcAft>
                <a:spcPts val="0"/>
              </a:spcAft>
              <a:buClr>
                <a:schemeClr val="dk2"/>
              </a:buClr>
              <a:buSzPts val="8600"/>
              <a:buNone/>
              <a:defRPr sz="8600">
                <a:solidFill>
                  <a:schemeClr val="dk2"/>
                </a:solidFill>
              </a:defRPr>
            </a:lvl5pPr>
            <a:lvl6pPr lvl="5" algn="ctr">
              <a:spcBef>
                <a:spcPts val="0"/>
              </a:spcBef>
              <a:spcAft>
                <a:spcPts val="0"/>
              </a:spcAft>
              <a:buClr>
                <a:schemeClr val="dk2"/>
              </a:buClr>
              <a:buSzPts val="8600"/>
              <a:buNone/>
              <a:defRPr sz="8600">
                <a:solidFill>
                  <a:schemeClr val="dk2"/>
                </a:solidFill>
              </a:defRPr>
            </a:lvl6pPr>
            <a:lvl7pPr lvl="6" algn="ctr">
              <a:spcBef>
                <a:spcPts val="0"/>
              </a:spcBef>
              <a:spcAft>
                <a:spcPts val="0"/>
              </a:spcAft>
              <a:buClr>
                <a:schemeClr val="dk2"/>
              </a:buClr>
              <a:buSzPts val="8600"/>
              <a:buNone/>
              <a:defRPr sz="8600">
                <a:solidFill>
                  <a:schemeClr val="dk2"/>
                </a:solidFill>
              </a:defRPr>
            </a:lvl7pPr>
            <a:lvl8pPr lvl="7" algn="ctr">
              <a:spcBef>
                <a:spcPts val="0"/>
              </a:spcBef>
              <a:spcAft>
                <a:spcPts val="0"/>
              </a:spcAft>
              <a:buClr>
                <a:schemeClr val="dk2"/>
              </a:buClr>
              <a:buSzPts val="8600"/>
              <a:buNone/>
              <a:defRPr sz="8600">
                <a:solidFill>
                  <a:schemeClr val="dk2"/>
                </a:solidFill>
              </a:defRPr>
            </a:lvl8pPr>
            <a:lvl9pPr lvl="8" algn="ctr">
              <a:spcBef>
                <a:spcPts val="0"/>
              </a:spcBef>
              <a:spcAft>
                <a:spcPts val="0"/>
              </a:spcAft>
              <a:buClr>
                <a:schemeClr val="dk2"/>
              </a:buClr>
              <a:buSzPts val="8600"/>
              <a:buNone/>
              <a:defRPr sz="8600">
                <a:solidFill>
                  <a:schemeClr val="dk2"/>
                </a:solidFill>
              </a:defRPr>
            </a:lvl9pPr>
          </a:lstStyle>
          <a:p>
            <a:r>
              <a:t>xx%</a:t>
            </a:r>
          </a:p>
        </p:txBody>
      </p:sp>
      <p:sp>
        <p:nvSpPr>
          <p:cNvPr id="120" name="Google Shape;120;p11"/>
          <p:cNvSpPr txBox="1"/>
          <p:nvPr>
            <p:ph idx="1" type="body"/>
          </p:nvPr>
        </p:nvSpPr>
        <p:spPr>
          <a:xfrm>
            <a:off x="1385850" y="2863850"/>
            <a:ext cx="6372300" cy="641100"/>
          </a:xfrm>
          <a:prstGeom prst="rect">
            <a:avLst/>
          </a:prstGeom>
        </p:spPr>
        <p:txBody>
          <a:bodyPr anchorCtr="0" anchor="t" bIns="91425" lIns="91425" spcFirstLastPara="1" rIns="91425" wrap="square" tIns="91425">
            <a:normAutofit/>
          </a:bodyPr>
          <a:lstStyle>
            <a:lvl1pPr indent="-311150" lvl="0" marL="457200" algn="ctr">
              <a:spcBef>
                <a:spcPts val="0"/>
              </a:spcBef>
              <a:spcAft>
                <a:spcPts val="0"/>
              </a:spcAft>
              <a:buSzPts val="1300"/>
              <a:buChar char="●"/>
              <a:defRPr/>
            </a:lvl1pPr>
            <a:lvl2pPr indent="-298450" lvl="1" marL="914400" algn="ctr">
              <a:spcBef>
                <a:spcPts val="0"/>
              </a:spcBef>
              <a:spcAft>
                <a:spcPts val="0"/>
              </a:spcAft>
              <a:buSzPts val="1100"/>
              <a:buChar char="○"/>
              <a:defRPr/>
            </a:lvl2pPr>
            <a:lvl3pPr indent="-298450" lvl="2" marL="1371600" algn="ctr">
              <a:spcBef>
                <a:spcPts val="0"/>
              </a:spcBef>
              <a:spcAft>
                <a:spcPts val="0"/>
              </a:spcAft>
              <a:buSzPts val="1100"/>
              <a:buChar char="■"/>
              <a:defRPr/>
            </a:lvl3pPr>
            <a:lvl4pPr indent="-298450" lvl="3" marL="1828800" algn="ctr">
              <a:spcBef>
                <a:spcPts val="0"/>
              </a:spcBef>
              <a:spcAft>
                <a:spcPts val="0"/>
              </a:spcAft>
              <a:buSzPts val="1100"/>
              <a:buChar char="●"/>
              <a:defRPr/>
            </a:lvl4pPr>
            <a:lvl5pPr indent="-298450" lvl="4" marL="2286000" algn="ctr">
              <a:spcBef>
                <a:spcPts val="0"/>
              </a:spcBef>
              <a:spcAft>
                <a:spcPts val="0"/>
              </a:spcAft>
              <a:buSzPts val="1100"/>
              <a:buChar char="○"/>
              <a:defRPr/>
            </a:lvl5pPr>
            <a:lvl6pPr indent="-298450" lvl="5" marL="2743200" algn="ctr">
              <a:spcBef>
                <a:spcPts val="0"/>
              </a:spcBef>
              <a:spcAft>
                <a:spcPts val="0"/>
              </a:spcAft>
              <a:buSzPts val="1100"/>
              <a:buChar char="■"/>
              <a:defRPr/>
            </a:lvl6pPr>
            <a:lvl7pPr indent="-298450" lvl="6" marL="3200400" algn="ctr">
              <a:spcBef>
                <a:spcPts val="0"/>
              </a:spcBef>
              <a:spcAft>
                <a:spcPts val="0"/>
              </a:spcAft>
              <a:buSzPts val="1100"/>
              <a:buChar char="●"/>
              <a:defRPr/>
            </a:lvl7pPr>
            <a:lvl8pPr indent="-298450" lvl="7" marL="3657600" algn="ctr">
              <a:spcBef>
                <a:spcPts val="0"/>
              </a:spcBef>
              <a:spcAft>
                <a:spcPts val="0"/>
              </a:spcAft>
              <a:buSzPts val="1100"/>
              <a:buChar char="○"/>
              <a:defRPr/>
            </a:lvl8pPr>
            <a:lvl9pPr indent="-298450" lvl="8" marL="4114800" algn="ctr">
              <a:spcBef>
                <a:spcPts val="0"/>
              </a:spcBef>
              <a:spcAft>
                <a:spcPts val="0"/>
              </a:spcAft>
              <a:buSzPts val="1100"/>
              <a:buChar char="■"/>
              <a:defRPr/>
            </a:lvl9pPr>
          </a:lstStyle>
          <a:p/>
        </p:txBody>
      </p:sp>
      <p:sp>
        <p:nvSpPr>
          <p:cNvPr id="121" name="Google Shape;121;p11"/>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2" name="Shape 122"/>
        <p:cNvGrpSpPr/>
        <p:nvPr/>
      </p:nvGrpSpPr>
      <p:grpSpPr>
        <a:xfrm>
          <a:off x="0" y="0"/>
          <a:ext cx="0" cy="0"/>
          <a:chOff x="0" y="0"/>
          <a:chExt cx="0" cy="0"/>
        </a:xfrm>
      </p:grpSpPr>
      <p:sp>
        <p:nvSpPr>
          <p:cNvPr id="123" name="Google Shape;123;p12"/>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3"/>
        </a:solidFill>
      </p:bgPr>
    </p:bg>
    <p:spTree>
      <p:nvGrpSpPr>
        <p:cNvPr id="37" name="Shape 37"/>
        <p:cNvGrpSpPr/>
        <p:nvPr/>
      </p:nvGrpSpPr>
      <p:grpSpPr>
        <a:xfrm>
          <a:off x="0" y="0"/>
          <a:ext cx="0" cy="0"/>
          <a:chOff x="0" y="0"/>
          <a:chExt cx="0" cy="0"/>
        </a:xfrm>
      </p:grpSpPr>
      <p:sp>
        <p:nvSpPr>
          <p:cNvPr id="38" name="Google Shape;38;p3"/>
          <p:cNvSpPr/>
          <p:nvPr/>
        </p:nvSpPr>
        <p:spPr>
          <a:xfrm flipH="1">
            <a:off x="4757100" y="2309400"/>
            <a:ext cx="4386900" cy="2834100"/>
          </a:xfrm>
          <a:prstGeom prst="rtTriangl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9" name="Google Shape;39;p3"/>
          <p:cNvGrpSpPr/>
          <p:nvPr/>
        </p:nvGrpSpPr>
        <p:grpSpPr>
          <a:xfrm>
            <a:off x="5594191" y="3961115"/>
            <a:ext cx="2910145" cy="1182340"/>
            <a:chOff x="6917201" y="0"/>
            <a:chExt cx="2227777" cy="863400"/>
          </a:xfrm>
        </p:grpSpPr>
        <p:sp>
          <p:nvSpPr>
            <p:cNvPr id="40" name="Google Shape;40;p3"/>
            <p:cNvSpPr/>
            <p:nvPr/>
          </p:nvSpPr>
          <p:spPr>
            <a:xfrm>
              <a:off x="7641677"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3"/>
            <p:cNvSpPr/>
            <p:nvPr/>
          </p:nvSpPr>
          <p:spPr>
            <a:xfrm>
              <a:off x="7279439"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3"/>
            <p:cNvSpPr/>
            <p:nvPr/>
          </p:nvSpPr>
          <p:spPr>
            <a:xfrm>
              <a:off x="6917201"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3" name="Google Shape;43;p3"/>
          <p:cNvGrpSpPr/>
          <p:nvPr/>
        </p:nvGrpSpPr>
        <p:grpSpPr>
          <a:xfrm>
            <a:off x="199149" y="2"/>
            <a:ext cx="2795414" cy="1083308"/>
            <a:chOff x="6917201" y="0"/>
            <a:chExt cx="2227777" cy="863400"/>
          </a:xfrm>
        </p:grpSpPr>
        <p:sp>
          <p:nvSpPr>
            <p:cNvPr id="44" name="Google Shape;44;p3"/>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3"/>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3"/>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7" name="Google Shape;47;p3"/>
          <p:cNvSpPr txBox="1"/>
          <p:nvPr>
            <p:ph type="title"/>
          </p:nvPr>
        </p:nvSpPr>
        <p:spPr>
          <a:xfrm>
            <a:off x="1888684" y="1746100"/>
            <a:ext cx="53775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dk2"/>
              </a:buClr>
              <a:buSzPts val="3200"/>
              <a:buNone/>
              <a:defRPr sz="3200">
                <a:solidFill>
                  <a:schemeClr val="dk2"/>
                </a:solidFill>
              </a:defRPr>
            </a:lvl1pPr>
            <a:lvl2pPr lvl="1" algn="ctr">
              <a:spcBef>
                <a:spcPts val="0"/>
              </a:spcBef>
              <a:spcAft>
                <a:spcPts val="0"/>
              </a:spcAft>
              <a:buClr>
                <a:schemeClr val="dk2"/>
              </a:buClr>
              <a:buSzPts val="3200"/>
              <a:buNone/>
              <a:defRPr sz="3200">
                <a:solidFill>
                  <a:schemeClr val="dk2"/>
                </a:solidFill>
              </a:defRPr>
            </a:lvl2pPr>
            <a:lvl3pPr lvl="2" algn="ctr">
              <a:spcBef>
                <a:spcPts val="0"/>
              </a:spcBef>
              <a:spcAft>
                <a:spcPts val="0"/>
              </a:spcAft>
              <a:buClr>
                <a:schemeClr val="dk2"/>
              </a:buClr>
              <a:buSzPts val="3200"/>
              <a:buNone/>
              <a:defRPr sz="3200">
                <a:solidFill>
                  <a:schemeClr val="dk2"/>
                </a:solidFill>
              </a:defRPr>
            </a:lvl3pPr>
            <a:lvl4pPr lvl="3" algn="ctr">
              <a:spcBef>
                <a:spcPts val="0"/>
              </a:spcBef>
              <a:spcAft>
                <a:spcPts val="0"/>
              </a:spcAft>
              <a:buClr>
                <a:schemeClr val="dk2"/>
              </a:buClr>
              <a:buSzPts val="3200"/>
              <a:buNone/>
              <a:defRPr sz="3200">
                <a:solidFill>
                  <a:schemeClr val="dk2"/>
                </a:solidFill>
              </a:defRPr>
            </a:lvl4pPr>
            <a:lvl5pPr lvl="4" algn="ctr">
              <a:spcBef>
                <a:spcPts val="0"/>
              </a:spcBef>
              <a:spcAft>
                <a:spcPts val="0"/>
              </a:spcAft>
              <a:buClr>
                <a:schemeClr val="dk2"/>
              </a:buClr>
              <a:buSzPts val="3200"/>
              <a:buNone/>
              <a:defRPr sz="3200">
                <a:solidFill>
                  <a:schemeClr val="dk2"/>
                </a:solidFill>
              </a:defRPr>
            </a:lvl5pPr>
            <a:lvl6pPr lvl="5" algn="ctr">
              <a:spcBef>
                <a:spcPts val="0"/>
              </a:spcBef>
              <a:spcAft>
                <a:spcPts val="0"/>
              </a:spcAft>
              <a:buClr>
                <a:schemeClr val="dk2"/>
              </a:buClr>
              <a:buSzPts val="3200"/>
              <a:buNone/>
              <a:defRPr sz="3200">
                <a:solidFill>
                  <a:schemeClr val="dk2"/>
                </a:solidFill>
              </a:defRPr>
            </a:lvl6pPr>
            <a:lvl7pPr lvl="6" algn="ctr">
              <a:spcBef>
                <a:spcPts val="0"/>
              </a:spcBef>
              <a:spcAft>
                <a:spcPts val="0"/>
              </a:spcAft>
              <a:buClr>
                <a:schemeClr val="dk2"/>
              </a:buClr>
              <a:buSzPts val="3200"/>
              <a:buNone/>
              <a:defRPr sz="3200">
                <a:solidFill>
                  <a:schemeClr val="dk2"/>
                </a:solidFill>
              </a:defRPr>
            </a:lvl7pPr>
            <a:lvl8pPr lvl="7" algn="ctr">
              <a:spcBef>
                <a:spcPts val="0"/>
              </a:spcBef>
              <a:spcAft>
                <a:spcPts val="0"/>
              </a:spcAft>
              <a:buClr>
                <a:schemeClr val="dk2"/>
              </a:buClr>
              <a:buSzPts val="3200"/>
              <a:buNone/>
              <a:defRPr sz="3200">
                <a:solidFill>
                  <a:schemeClr val="dk2"/>
                </a:solidFill>
              </a:defRPr>
            </a:lvl8pPr>
            <a:lvl9pPr lvl="8" algn="ctr">
              <a:spcBef>
                <a:spcPts val="0"/>
              </a:spcBef>
              <a:spcAft>
                <a:spcPts val="0"/>
              </a:spcAft>
              <a:buClr>
                <a:schemeClr val="dk2"/>
              </a:buClr>
              <a:buSzPts val="3200"/>
              <a:buNone/>
              <a:defRPr sz="3200">
                <a:solidFill>
                  <a:schemeClr val="dk2"/>
                </a:solidFill>
              </a:defRPr>
            </a:lvl9pPr>
          </a:lstStyle>
          <a:p/>
        </p:txBody>
      </p:sp>
      <p:sp>
        <p:nvSpPr>
          <p:cNvPr id="48" name="Google Shape;48;p3"/>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bg>
      <p:bgPr>
        <a:solidFill>
          <a:schemeClr val="dk2"/>
        </a:solidFill>
      </p:bgPr>
    </p:bg>
    <p:spTree>
      <p:nvGrpSpPr>
        <p:cNvPr id="49" name="Shape 49"/>
        <p:cNvGrpSpPr/>
        <p:nvPr/>
      </p:nvGrpSpPr>
      <p:grpSpPr>
        <a:xfrm>
          <a:off x="0" y="0"/>
          <a:ext cx="0" cy="0"/>
          <a:chOff x="0" y="0"/>
          <a:chExt cx="0" cy="0"/>
        </a:xfrm>
      </p:grpSpPr>
      <p:sp>
        <p:nvSpPr>
          <p:cNvPr id="50" name="Google Shape;50;p4"/>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4"/>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4"/>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4"/>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54" name="Google Shape;54;p4"/>
          <p:cNvSpPr txBox="1"/>
          <p:nvPr>
            <p:ph idx="1" type="body"/>
          </p:nvPr>
        </p:nvSpPr>
        <p:spPr>
          <a:xfrm>
            <a:off x="819150" y="1990725"/>
            <a:ext cx="7505700" cy="24480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55" name="Google Shape;55;p4"/>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chemeClr val="dk2"/>
        </a:solidFill>
      </p:bgPr>
    </p:bg>
    <p:spTree>
      <p:nvGrpSpPr>
        <p:cNvPr id="56" name="Shape 56"/>
        <p:cNvGrpSpPr/>
        <p:nvPr/>
      </p:nvGrpSpPr>
      <p:grpSpPr>
        <a:xfrm>
          <a:off x="0" y="0"/>
          <a:ext cx="0" cy="0"/>
          <a:chOff x="0" y="0"/>
          <a:chExt cx="0" cy="0"/>
        </a:xfrm>
      </p:grpSpPr>
      <p:sp>
        <p:nvSpPr>
          <p:cNvPr id="57" name="Google Shape;57;p5"/>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5"/>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5"/>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5"/>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61" name="Google Shape;61;p5"/>
          <p:cNvSpPr txBox="1"/>
          <p:nvPr>
            <p:ph idx="1" type="body"/>
          </p:nvPr>
        </p:nvSpPr>
        <p:spPr>
          <a:xfrm>
            <a:off x="819150" y="1990725"/>
            <a:ext cx="3686100" cy="24480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2" name="Google Shape;62;p5"/>
          <p:cNvSpPr txBox="1"/>
          <p:nvPr>
            <p:ph idx="2" type="body"/>
          </p:nvPr>
        </p:nvSpPr>
        <p:spPr>
          <a:xfrm>
            <a:off x="4638675" y="1990725"/>
            <a:ext cx="3686100" cy="24480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3" name="Google Shape;63;p5"/>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bg>
      <p:bgPr>
        <a:solidFill>
          <a:schemeClr val="dk2"/>
        </a:solidFill>
      </p:bgPr>
    </p:bg>
    <p:spTree>
      <p:nvGrpSpPr>
        <p:cNvPr id="64" name="Shape 64"/>
        <p:cNvGrpSpPr/>
        <p:nvPr/>
      </p:nvGrpSpPr>
      <p:grpSpPr>
        <a:xfrm>
          <a:off x="0" y="0"/>
          <a:ext cx="0" cy="0"/>
          <a:chOff x="0" y="0"/>
          <a:chExt cx="0" cy="0"/>
        </a:xfrm>
      </p:grpSpPr>
      <p:sp>
        <p:nvSpPr>
          <p:cNvPr id="65" name="Google Shape;65;p6"/>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6"/>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6"/>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6"/>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69" name="Google Shape;69;p6"/>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bg>
      <p:bgPr>
        <a:solidFill>
          <a:schemeClr val="accent3"/>
        </a:solidFill>
      </p:bgPr>
    </p:bg>
    <p:spTree>
      <p:nvGrpSpPr>
        <p:cNvPr id="70" name="Shape 70"/>
        <p:cNvGrpSpPr/>
        <p:nvPr/>
      </p:nvGrpSpPr>
      <p:grpSpPr>
        <a:xfrm>
          <a:off x="0" y="0"/>
          <a:ext cx="0" cy="0"/>
          <a:chOff x="0" y="0"/>
          <a:chExt cx="0" cy="0"/>
        </a:xfrm>
      </p:grpSpPr>
      <p:sp>
        <p:nvSpPr>
          <p:cNvPr id="71" name="Google Shape;71;p7"/>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7"/>
          <p:cNvSpPr/>
          <p:nvPr/>
        </p:nvSpPr>
        <p:spPr>
          <a:xfrm>
            <a:off x="31" y="2824500"/>
            <a:ext cx="7370400" cy="2319000"/>
          </a:xfrm>
          <a:prstGeom prst="rtTriangl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7"/>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7"/>
          <p:cNvSpPr txBox="1"/>
          <p:nvPr>
            <p:ph type="title"/>
          </p:nvPr>
        </p:nvSpPr>
        <p:spPr>
          <a:xfrm>
            <a:off x="819150" y="845600"/>
            <a:ext cx="3709200" cy="13830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75" name="Google Shape;75;p7"/>
          <p:cNvSpPr txBox="1"/>
          <p:nvPr>
            <p:ph idx="1" type="body"/>
          </p:nvPr>
        </p:nvSpPr>
        <p:spPr>
          <a:xfrm>
            <a:off x="830700" y="2319050"/>
            <a:ext cx="3709200" cy="21198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76" name="Google Shape;76;p7"/>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1"/>
        </a:solidFill>
      </p:bgPr>
    </p:bg>
    <p:spTree>
      <p:nvGrpSpPr>
        <p:cNvPr id="77" name="Shape 77"/>
        <p:cNvGrpSpPr/>
        <p:nvPr/>
      </p:nvGrpSpPr>
      <p:grpSpPr>
        <a:xfrm>
          <a:off x="0" y="0"/>
          <a:ext cx="0" cy="0"/>
          <a:chOff x="0" y="0"/>
          <a:chExt cx="0" cy="0"/>
        </a:xfrm>
      </p:grpSpPr>
      <p:sp>
        <p:nvSpPr>
          <p:cNvPr id="78" name="Google Shape;78;p8"/>
          <p:cNvSpPr/>
          <p:nvPr/>
        </p:nvSpPr>
        <p:spPr>
          <a:xfrm>
            <a:off x="0" y="2823144"/>
            <a:ext cx="7369200" cy="23169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8"/>
          <p:cNvSpPr/>
          <p:nvPr/>
        </p:nvSpPr>
        <p:spPr>
          <a:xfrm flipH="1">
            <a:off x="3583210" y="1554113"/>
            <a:ext cx="5560500" cy="35895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0" name="Google Shape;80;p8"/>
          <p:cNvGrpSpPr/>
          <p:nvPr/>
        </p:nvGrpSpPr>
        <p:grpSpPr>
          <a:xfrm>
            <a:off x="255991" y="-118"/>
            <a:ext cx="2251347" cy="1043408"/>
            <a:chOff x="3961956" y="4383950"/>
            <a:chExt cx="1160548" cy="548700"/>
          </a:xfrm>
        </p:grpSpPr>
        <p:sp>
          <p:nvSpPr>
            <p:cNvPr id="81" name="Google Shape;81;p8"/>
            <p:cNvSpPr/>
            <p:nvPr/>
          </p:nvSpPr>
          <p:spPr>
            <a:xfrm>
              <a:off x="4224904"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8"/>
            <p:cNvSpPr/>
            <p:nvPr/>
          </p:nvSpPr>
          <p:spPr>
            <a:xfrm>
              <a:off x="4093430"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8"/>
            <p:cNvSpPr/>
            <p:nvPr/>
          </p:nvSpPr>
          <p:spPr>
            <a:xfrm>
              <a:off x="3961956"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4" name="Google Shape;84;p8"/>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5" name="Google Shape;85;p8"/>
          <p:cNvGrpSpPr/>
          <p:nvPr/>
        </p:nvGrpSpPr>
        <p:grpSpPr>
          <a:xfrm>
            <a:off x="34934" y="4522125"/>
            <a:ext cx="1593306" cy="617072"/>
            <a:chOff x="6917201" y="0"/>
            <a:chExt cx="2227777" cy="863400"/>
          </a:xfrm>
        </p:grpSpPr>
        <p:sp>
          <p:nvSpPr>
            <p:cNvPr id="86" name="Google Shape;86;p8"/>
            <p:cNvSpPr/>
            <p:nvPr/>
          </p:nvSpPr>
          <p:spPr>
            <a:xfrm>
              <a:off x="7641677"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8"/>
            <p:cNvSpPr/>
            <p:nvPr/>
          </p:nvSpPr>
          <p:spPr>
            <a:xfrm>
              <a:off x="7279439"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8"/>
            <p:cNvSpPr/>
            <p:nvPr/>
          </p:nvSpPr>
          <p:spPr>
            <a:xfrm>
              <a:off x="6917201"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9" name="Google Shape;89;p8"/>
          <p:cNvGrpSpPr/>
          <p:nvPr/>
        </p:nvGrpSpPr>
        <p:grpSpPr>
          <a:xfrm>
            <a:off x="5886353" y="1243"/>
            <a:ext cx="3257455" cy="1261514"/>
            <a:chOff x="6917201" y="0"/>
            <a:chExt cx="2227777" cy="863400"/>
          </a:xfrm>
        </p:grpSpPr>
        <p:sp>
          <p:nvSpPr>
            <p:cNvPr id="90" name="Google Shape;90;p8"/>
            <p:cNvSpPr/>
            <p:nvPr/>
          </p:nvSpPr>
          <p:spPr>
            <a:xfrm>
              <a:off x="7641677"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8"/>
            <p:cNvSpPr/>
            <p:nvPr/>
          </p:nvSpPr>
          <p:spPr>
            <a:xfrm>
              <a:off x="7279439"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8"/>
            <p:cNvSpPr/>
            <p:nvPr/>
          </p:nvSpPr>
          <p:spPr>
            <a:xfrm>
              <a:off x="6917201"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3" name="Google Shape;93;p8"/>
          <p:cNvSpPr txBox="1"/>
          <p:nvPr>
            <p:ph type="title"/>
          </p:nvPr>
        </p:nvSpPr>
        <p:spPr>
          <a:xfrm>
            <a:off x="1393929" y="1301146"/>
            <a:ext cx="6366900" cy="25392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200"/>
              <a:buNone/>
              <a:defRPr sz="3200"/>
            </a:lvl1pPr>
            <a:lvl2pPr lvl="1" algn="ctr">
              <a:spcBef>
                <a:spcPts val="0"/>
              </a:spcBef>
              <a:spcAft>
                <a:spcPts val="0"/>
              </a:spcAft>
              <a:buSzPts val="3200"/>
              <a:buNone/>
              <a:defRPr sz="3200"/>
            </a:lvl2pPr>
            <a:lvl3pPr lvl="2" algn="ctr">
              <a:spcBef>
                <a:spcPts val="0"/>
              </a:spcBef>
              <a:spcAft>
                <a:spcPts val="0"/>
              </a:spcAft>
              <a:buSzPts val="3200"/>
              <a:buNone/>
              <a:defRPr sz="3200"/>
            </a:lvl3pPr>
            <a:lvl4pPr lvl="3" algn="ctr">
              <a:spcBef>
                <a:spcPts val="0"/>
              </a:spcBef>
              <a:spcAft>
                <a:spcPts val="0"/>
              </a:spcAft>
              <a:buSzPts val="3200"/>
              <a:buNone/>
              <a:defRPr sz="3200"/>
            </a:lvl4pPr>
            <a:lvl5pPr lvl="4" algn="ctr">
              <a:spcBef>
                <a:spcPts val="0"/>
              </a:spcBef>
              <a:spcAft>
                <a:spcPts val="0"/>
              </a:spcAft>
              <a:buSzPts val="3200"/>
              <a:buNone/>
              <a:defRPr sz="3200"/>
            </a:lvl5pPr>
            <a:lvl6pPr lvl="5" algn="ctr">
              <a:spcBef>
                <a:spcPts val="0"/>
              </a:spcBef>
              <a:spcAft>
                <a:spcPts val="0"/>
              </a:spcAft>
              <a:buSzPts val="3200"/>
              <a:buNone/>
              <a:defRPr sz="3200"/>
            </a:lvl6pPr>
            <a:lvl7pPr lvl="6" algn="ctr">
              <a:spcBef>
                <a:spcPts val="0"/>
              </a:spcBef>
              <a:spcAft>
                <a:spcPts val="0"/>
              </a:spcAft>
              <a:buSzPts val="3200"/>
              <a:buNone/>
              <a:defRPr sz="3200"/>
            </a:lvl7pPr>
            <a:lvl8pPr lvl="7" algn="ctr">
              <a:spcBef>
                <a:spcPts val="0"/>
              </a:spcBef>
              <a:spcAft>
                <a:spcPts val="0"/>
              </a:spcAft>
              <a:buSzPts val="3200"/>
              <a:buNone/>
              <a:defRPr sz="3200"/>
            </a:lvl8pPr>
            <a:lvl9pPr lvl="8" algn="ctr">
              <a:spcBef>
                <a:spcPts val="0"/>
              </a:spcBef>
              <a:spcAft>
                <a:spcPts val="0"/>
              </a:spcAft>
              <a:buSzPts val="3200"/>
              <a:buNone/>
              <a:defRPr sz="3200"/>
            </a:lvl9pPr>
          </a:lstStyle>
          <a:p/>
        </p:txBody>
      </p:sp>
      <p:sp>
        <p:nvSpPr>
          <p:cNvPr id="94" name="Google Shape;94;p8"/>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dk2"/>
        </a:solidFill>
      </p:bgPr>
    </p:bg>
    <p:spTree>
      <p:nvGrpSpPr>
        <p:cNvPr id="95" name="Shape 95"/>
        <p:cNvGrpSpPr/>
        <p:nvPr/>
      </p:nvGrpSpPr>
      <p:grpSpPr>
        <a:xfrm>
          <a:off x="0" y="0"/>
          <a:ext cx="0" cy="0"/>
          <a:chOff x="0" y="0"/>
          <a:chExt cx="0" cy="0"/>
        </a:xfrm>
      </p:grpSpPr>
      <p:sp>
        <p:nvSpPr>
          <p:cNvPr id="96" name="Google Shape;96;p9"/>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9"/>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9"/>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9"/>
          <p:cNvSpPr txBox="1"/>
          <p:nvPr>
            <p:ph type="title"/>
          </p:nvPr>
        </p:nvSpPr>
        <p:spPr>
          <a:xfrm>
            <a:off x="819150" y="845600"/>
            <a:ext cx="6424200" cy="7050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100" name="Google Shape;100;p9"/>
          <p:cNvSpPr txBox="1"/>
          <p:nvPr>
            <p:ph idx="1" type="subTitle"/>
          </p:nvPr>
        </p:nvSpPr>
        <p:spPr>
          <a:xfrm>
            <a:off x="819150" y="1550700"/>
            <a:ext cx="5859900" cy="3936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p:txBody>
      </p:sp>
      <p:sp>
        <p:nvSpPr>
          <p:cNvPr id="101" name="Google Shape;101;p9"/>
          <p:cNvSpPr txBox="1"/>
          <p:nvPr>
            <p:ph idx="2" type="body"/>
          </p:nvPr>
        </p:nvSpPr>
        <p:spPr>
          <a:xfrm>
            <a:off x="819150" y="2467050"/>
            <a:ext cx="5859900" cy="2095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02" name="Google Shape;102;p9"/>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bg>
      <p:bgPr>
        <a:solidFill>
          <a:schemeClr val="accent1"/>
        </a:solidFill>
      </p:bgPr>
    </p:bg>
    <p:spTree>
      <p:nvGrpSpPr>
        <p:cNvPr id="103" name="Shape 103"/>
        <p:cNvGrpSpPr/>
        <p:nvPr/>
      </p:nvGrpSpPr>
      <p:grpSpPr>
        <a:xfrm>
          <a:off x="0" y="0"/>
          <a:ext cx="0" cy="0"/>
          <a:chOff x="0" y="0"/>
          <a:chExt cx="0" cy="0"/>
        </a:xfrm>
      </p:grpSpPr>
      <p:sp>
        <p:nvSpPr>
          <p:cNvPr id="104" name="Google Shape;104;p10"/>
          <p:cNvSpPr/>
          <p:nvPr/>
        </p:nvSpPr>
        <p:spPr>
          <a:xfrm>
            <a:off x="31" y="2824500"/>
            <a:ext cx="7370400" cy="23190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0"/>
          <p:cNvSpPr/>
          <p:nvPr/>
        </p:nvSpPr>
        <p:spPr>
          <a:xfrm flipH="1">
            <a:off x="3582600" y="1550700"/>
            <a:ext cx="5561400" cy="3592800"/>
          </a:xfrm>
          <a:prstGeom prst="rtTriangl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10"/>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0"/>
          <p:cNvSpPr txBox="1"/>
          <p:nvPr>
            <p:ph idx="1" type="body"/>
          </p:nvPr>
        </p:nvSpPr>
        <p:spPr>
          <a:xfrm>
            <a:off x="328025" y="4163500"/>
            <a:ext cx="7415100" cy="605100"/>
          </a:xfrm>
          <a:prstGeom prst="rect">
            <a:avLst/>
          </a:prstGeom>
        </p:spPr>
        <p:txBody>
          <a:bodyPr anchorCtr="0" anchor="b" bIns="91425" lIns="91425" spcFirstLastPara="1" rIns="91425" wrap="square" tIns="91425">
            <a:normAutofit/>
          </a:bodyPr>
          <a:lstStyle>
            <a:lvl1pPr indent="-228600" lvl="0" marL="457200">
              <a:lnSpc>
                <a:spcPct val="100000"/>
              </a:lnSpc>
              <a:spcBef>
                <a:spcPts val="0"/>
              </a:spcBef>
              <a:spcAft>
                <a:spcPts val="0"/>
              </a:spcAft>
              <a:buSzPts val="1300"/>
              <a:buNone/>
              <a:defRPr/>
            </a:lvl1pPr>
          </a:lstStyle>
          <a:p/>
        </p:txBody>
      </p:sp>
      <p:sp>
        <p:nvSpPr>
          <p:cNvPr id="108" name="Google Shape;108;p10"/>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hift">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1pPr>
            <a:lvl2pPr lvl="1">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2pPr>
            <a:lvl3pPr lvl="2">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3pPr>
            <a:lvl4pPr lvl="3">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4pPr>
            <a:lvl5pPr lvl="4">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5pPr>
            <a:lvl6pPr lvl="5">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6pPr>
            <a:lvl7pPr lvl="6">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7pPr>
            <a:lvl8pPr lvl="7">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8pPr>
            <a:lvl9pPr lvl="8">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9pPr>
          </a:lstStyle>
          <a:p/>
        </p:txBody>
      </p:sp>
      <p:sp>
        <p:nvSpPr>
          <p:cNvPr id="7" name="Google Shape;7;p1"/>
          <p:cNvSpPr txBox="1"/>
          <p:nvPr>
            <p:ph idx="1" type="body"/>
          </p:nvPr>
        </p:nvSpPr>
        <p:spPr>
          <a:xfrm>
            <a:off x="311700" y="1152475"/>
            <a:ext cx="8520600" cy="33912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dk2"/>
              </a:buClr>
              <a:buSzPts val="1300"/>
              <a:buFont typeface="Calibri"/>
              <a:buChar char="●"/>
              <a:defRPr sz="1300">
                <a:solidFill>
                  <a:schemeClr val="dk2"/>
                </a:solidFill>
                <a:latin typeface="Calibri"/>
                <a:ea typeface="Calibri"/>
                <a:cs typeface="Calibri"/>
                <a:sym typeface="Calibri"/>
              </a:defRPr>
            </a:lvl1pPr>
            <a:lvl2pPr indent="-298450" lvl="1" marL="9144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2pPr>
            <a:lvl3pPr indent="-298450" lvl="2" marL="13716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3pPr>
            <a:lvl4pPr indent="-298450" lvl="3" marL="18288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4pPr>
            <a:lvl5pPr indent="-298450" lvl="4" marL="22860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5pPr>
            <a:lvl6pPr indent="-298450" lvl="5" marL="27432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6pPr>
            <a:lvl7pPr indent="-298450" lvl="6" marL="32004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7pPr>
            <a:lvl8pPr indent="-298450" lvl="7" marL="36576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8pPr>
            <a:lvl9pPr indent="-298450" lvl="8" marL="41148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9pPr>
          </a:lstStyle>
          <a:p/>
        </p:txBody>
      </p:sp>
      <p:sp>
        <p:nvSpPr>
          <p:cNvPr id="8" name="Google Shape;8;p1"/>
          <p:cNvSpPr txBox="1"/>
          <p:nvPr>
            <p:ph idx="12" type="sldNum"/>
          </p:nvPr>
        </p:nvSpPr>
        <p:spPr>
          <a:xfrm>
            <a:off x="8390734" y="4543668"/>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Nunito"/>
                <a:ea typeface="Nunito"/>
                <a:cs typeface="Nunito"/>
                <a:sym typeface="Nunito"/>
              </a:defRPr>
            </a:lvl1pPr>
            <a:lvl2pPr lvl="1" algn="r">
              <a:buNone/>
              <a:defRPr sz="1000">
                <a:solidFill>
                  <a:schemeClr val="dk2"/>
                </a:solidFill>
                <a:latin typeface="Nunito"/>
                <a:ea typeface="Nunito"/>
                <a:cs typeface="Nunito"/>
                <a:sym typeface="Nunito"/>
              </a:defRPr>
            </a:lvl2pPr>
            <a:lvl3pPr lvl="2" algn="r">
              <a:buNone/>
              <a:defRPr sz="1000">
                <a:solidFill>
                  <a:schemeClr val="dk2"/>
                </a:solidFill>
                <a:latin typeface="Nunito"/>
                <a:ea typeface="Nunito"/>
                <a:cs typeface="Nunito"/>
                <a:sym typeface="Nunito"/>
              </a:defRPr>
            </a:lvl3pPr>
            <a:lvl4pPr lvl="3" algn="r">
              <a:buNone/>
              <a:defRPr sz="1000">
                <a:solidFill>
                  <a:schemeClr val="dk2"/>
                </a:solidFill>
                <a:latin typeface="Nunito"/>
                <a:ea typeface="Nunito"/>
                <a:cs typeface="Nunito"/>
                <a:sym typeface="Nunito"/>
              </a:defRPr>
            </a:lvl4pPr>
            <a:lvl5pPr lvl="4" algn="r">
              <a:buNone/>
              <a:defRPr sz="1000">
                <a:solidFill>
                  <a:schemeClr val="dk2"/>
                </a:solidFill>
                <a:latin typeface="Nunito"/>
                <a:ea typeface="Nunito"/>
                <a:cs typeface="Nunito"/>
                <a:sym typeface="Nunito"/>
              </a:defRPr>
            </a:lvl5pPr>
            <a:lvl6pPr lvl="5" algn="r">
              <a:buNone/>
              <a:defRPr sz="1000">
                <a:solidFill>
                  <a:schemeClr val="dk2"/>
                </a:solidFill>
                <a:latin typeface="Nunito"/>
                <a:ea typeface="Nunito"/>
                <a:cs typeface="Nunito"/>
                <a:sym typeface="Nunito"/>
              </a:defRPr>
            </a:lvl6pPr>
            <a:lvl7pPr lvl="6" algn="r">
              <a:buNone/>
              <a:defRPr sz="1000">
                <a:solidFill>
                  <a:schemeClr val="dk2"/>
                </a:solidFill>
                <a:latin typeface="Nunito"/>
                <a:ea typeface="Nunito"/>
                <a:cs typeface="Nunito"/>
                <a:sym typeface="Nunito"/>
              </a:defRPr>
            </a:lvl7pPr>
            <a:lvl8pPr lvl="7" algn="r">
              <a:buNone/>
              <a:defRPr sz="1000">
                <a:solidFill>
                  <a:schemeClr val="dk2"/>
                </a:solidFill>
                <a:latin typeface="Nunito"/>
                <a:ea typeface="Nunito"/>
                <a:cs typeface="Nunito"/>
                <a:sym typeface="Nunito"/>
              </a:defRPr>
            </a:lvl8pPr>
            <a:lvl9pPr lvl="8" algn="r">
              <a:buNone/>
              <a:defRPr sz="1000">
                <a:solidFill>
                  <a:schemeClr val="dk2"/>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2.png"/><Relationship Id="rId5" Type="http://schemas.openxmlformats.org/officeDocument/2006/relationships/image" Target="../media/image16.png"/><Relationship Id="rId6"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2.png"/><Relationship Id="rId4" Type="http://schemas.openxmlformats.org/officeDocument/2006/relationships/image" Target="../media/image3.png"/><Relationship Id="rId5" Type="http://schemas.openxmlformats.org/officeDocument/2006/relationships/image" Target="../media/image10.png"/><Relationship Id="rId6"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5.png"/><Relationship Id="rId4" Type="http://schemas.openxmlformats.org/officeDocument/2006/relationships/image" Target="../media/image14.png"/><Relationship Id="rId5" Type="http://schemas.openxmlformats.org/officeDocument/2006/relationships/image" Target="../media/image4.png"/><Relationship Id="rId6"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3.png"/><Relationship Id="rId4" Type="http://schemas.openxmlformats.org/officeDocument/2006/relationships/image" Target="../media/image2.png"/><Relationship Id="rId5" Type="http://schemas.openxmlformats.org/officeDocument/2006/relationships/image" Target="../media/image9.png"/><Relationship Id="rId6" Type="http://schemas.openxmlformats.org/officeDocument/2006/relationships/image" Target="../media/image5.png"/></Relationships>
</file>

<file path=ppt/slides/_rels/slide5.xml.rels><?xml version="1.0" encoding="UTF-8" standalone="yes"?><Relationships xmlns="http://schemas.openxmlformats.org/package/2006/relationships"><Relationship Id="rId11" Type="http://schemas.openxmlformats.org/officeDocument/2006/relationships/hyperlink" Target="https://commons.wikimedia.org/wiki/File:CabinetPhoto.jpg" TargetMode="External"/><Relationship Id="rId10" Type="http://schemas.openxmlformats.org/officeDocument/2006/relationships/hyperlink" Target="https://creativecommons.org/licenses/by-sa/4.0/deed.en" TargetMode="External"/><Relationship Id="rId13" Type="http://schemas.openxmlformats.org/officeDocument/2006/relationships/hyperlink" Target="https://freeicons.io/contact-us-9/contract-icon-925041" TargetMode="External"/><Relationship Id="rId12" Type="http://schemas.openxmlformats.org/officeDocument/2006/relationships/hyperlink" Target="https://creativecommons.org/licenses/by-sa/4.0/deed.en" TargetMode="External"/><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hyperlink" Target="https://www.house.gov/the-house-explained/branches-of-government" TargetMode="External"/><Relationship Id="rId4" Type="http://schemas.openxmlformats.org/officeDocument/2006/relationships/hyperlink" Target="https://freeicons.io/business-and-finance-36/tax-taxes-paid-files-and-folders-business-and-finance-receipt-document-file-collection-cash-icon-939495" TargetMode="External"/><Relationship Id="rId9" Type="http://schemas.openxmlformats.org/officeDocument/2006/relationships/hyperlink" Target="https://commons.wikimedia.org/wiki/File:Old_Florida_State_Capitol,_Tallahassee,_East_view_20160711_1.jpg" TargetMode="External"/><Relationship Id="rId15" Type="http://schemas.openxmlformats.org/officeDocument/2006/relationships/hyperlink" Target="https://freeicons.io/logistics-icon-set-13/urgent-alert-warn-caution-emergency-siren-icon-378133" TargetMode="External"/><Relationship Id="rId14" Type="http://schemas.openxmlformats.org/officeDocument/2006/relationships/hyperlink" Target="https://creativecommons.org/licenses/by/3.0/" TargetMode="External"/><Relationship Id="rId17" Type="http://schemas.openxmlformats.org/officeDocument/2006/relationships/hyperlink" Target="https://www-media.floridabar.org/uploads/2021/07/Florida-Constitution.jpg" TargetMode="External"/><Relationship Id="rId16" Type="http://schemas.openxmlformats.org/officeDocument/2006/relationships/hyperlink" Target="https://commons.wikimedia.org/wiki/File:Florida-Supreme-Court-Justices-2019.jpg" TargetMode="External"/><Relationship Id="rId5" Type="http://schemas.openxmlformats.org/officeDocument/2006/relationships/hyperlink" Target="https://creativecommons.org/licenses/by/3.0/" TargetMode="External"/><Relationship Id="rId19" Type="http://schemas.openxmlformats.org/officeDocument/2006/relationships/image" Target="../media/image8.png"/><Relationship Id="rId6" Type="http://schemas.openxmlformats.org/officeDocument/2006/relationships/hyperlink" Target="https://freeicons.io/book-and-learning-icon-set-3/idea-book-certificate-education-learn-literature-icon-478356" TargetMode="External"/><Relationship Id="rId18" Type="http://schemas.openxmlformats.org/officeDocument/2006/relationships/hyperlink" Target="https://freeicons.io/trading-icon-set-4/trading-auction-court-gavel-law-justic-icon-230081" TargetMode="External"/><Relationship Id="rId7" Type="http://schemas.openxmlformats.org/officeDocument/2006/relationships/hyperlink" Target="https://encrypted-tbn0.gstatic.com/images?q=tbn:ANd9GcQtib26JZLsWQTaqihUG2eD-RIOW4aOeNm1L4Tr_5ZNjy8nudeNU4W2kT4zVfZ7jZKknmE&amp;usqp=CAU" TargetMode="External"/><Relationship Id="rId8" Type="http://schemas.openxmlformats.org/officeDocument/2006/relationships/hyperlink" Target="https://www.floridamemory.com/fpc/political/pt05036.jpg"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13"/>
          <p:cNvSpPr txBox="1"/>
          <p:nvPr/>
        </p:nvSpPr>
        <p:spPr>
          <a:xfrm>
            <a:off x="461700" y="201375"/>
            <a:ext cx="8220600" cy="2924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 sz="2600" u="sng">
                <a:latin typeface="Lexend"/>
                <a:ea typeface="Lexend"/>
                <a:cs typeface="Lexend"/>
                <a:sym typeface="Lexend"/>
              </a:rPr>
              <a:t>Florida’s State Government</a:t>
            </a:r>
            <a:endParaRPr b="1" sz="2600" u="sng">
              <a:latin typeface="Lexend"/>
              <a:ea typeface="Lexend"/>
              <a:cs typeface="Lexend"/>
              <a:sym typeface="Lexend"/>
            </a:endParaRPr>
          </a:p>
          <a:p>
            <a:pPr indent="0" lvl="0" marL="0" rtl="0" algn="l">
              <a:lnSpc>
                <a:spcPct val="115000"/>
              </a:lnSpc>
              <a:spcBef>
                <a:spcPts val="0"/>
              </a:spcBef>
              <a:spcAft>
                <a:spcPts val="0"/>
              </a:spcAft>
              <a:buNone/>
            </a:pPr>
            <a:r>
              <a:t/>
            </a:r>
            <a:endParaRPr sz="1200"/>
          </a:p>
          <a:p>
            <a:pPr indent="0" lvl="0" marL="0" rtl="0" algn="l">
              <a:lnSpc>
                <a:spcPct val="115000"/>
              </a:lnSpc>
              <a:spcBef>
                <a:spcPts val="0"/>
              </a:spcBef>
              <a:spcAft>
                <a:spcPts val="0"/>
              </a:spcAft>
              <a:buNone/>
            </a:pPr>
            <a:r>
              <a:rPr lang="en" sz="1700"/>
              <a:t>The Florida Constitution sets up the framework for our state government. Florida has an executive branch, a legislative branch, and a judicial branch, just like our national government! Each of these branches has different structure, function, and powers. This prevents one branch from becoming too powerful. The Florida Constitution also includes a Declaration of Rights, which protects the rights of Florida residents. This is like the Bill of Rights in the U.S. Constitution. It’s important to have the rights of citizens outlined in our constitutions so they remain protected. </a:t>
            </a:r>
            <a:endParaRPr sz="1700"/>
          </a:p>
        </p:txBody>
      </p:sp>
      <p:pic>
        <p:nvPicPr>
          <p:cNvPr id="129" name="Google Shape;129;p13"/>
          <p:cNvPicPr preferRelativeResize="0"/>
          <p:nvPr/>
        </p:nvPicPr>
        <p:blipFill>
          <a:blip r:embed="rId3">
            <a:alphaModFix/>
          </a:blip>
          <a:stretch>
            <a:fillRect/>
          </a:stretch>
        </p:blipFill>
        <p:spPr>
          <a:xfrm>
            <a:off x="8383075" y="4827475"/>
            <a:ext cx="663000" cy="255000"/>
          </a:xfrm>
          <a:prstGeom prst="rect">
            <a:avLst/>
          </a:prstGeom>
          <a:noFill/>
          <a:ln>
            <a:noFill/>
          </a:ln>
        </p:spPr>
      </p:pic>
      <p:pic>
        <p:nvPicPr>
          <p:cNvPr id="130" name="Google Shape;130;p13"/>
          <p:cNvPicPr preferRelativeResize="0"/>
          <p:nvPr/>
        </p:nvPicPr>
        <p:blipFill rotWithShape="1">
          <a:blip r:embed="rId4">
            <a:alphaModFix/>
          </a:blip>
          <a:srcRect b="5046" l="6070" r="4532" t="3033"/>
          <a:stretch/>
        </p:blipFill>
        <p:spPr>
          <a:xfrm>
            <a:off x="1628050" y="3281325"/>
            <a:ext cx="1021009" cy="1358875"/>
          </a:xfrm>
          <a:prstGeom prst="rect">
            <a:avLst/>
          </a:prstGeom>
          <a:noFill/>
          <a:ln cap="flat" cmpd="sng" w="9525">
            <a:solidFill>
              <a:srgbClr val="000000"/>
            </a:solidFill>
            <a:prstDash val="solid"/>
            <a:round/>
            <a:headEnd len="sm" w="sm" type="none"/>
            <a:tailEnd len="sm" w="sm" type="none"/>
          </a:ln>
        </p:spPr>
      </p:pic>
      <p:pic>
        <p:nvPicPr>
          <p:cNvPr id="131" name="Google Shape;131;p13"/>
          <p:cNvPicPr preferRelativeResize="0"/>
          <p:nvPr/>
        </p:nvPicPr>
        <p:blipFill rotWithShape="1">
          <a:blip r:embed="rId5">
            <a:alphaModFix/>
          </a:blip>
          <a:srcRect b="50578" l="42079" r="0" t="0"/>
          <a:stretch/>
        </p:blipFill>
        <p:spPr>
          <a:xfrm>
            <a:off x="3826512" y="3281325"/>
            <a:ext cx="1490974" cy="1358875"/>
          </a:xfrm>
          <a:prstGeom prst="rect">
            <a:avLst/>
          </a:prstGeom>
          <a:noFill/>
          <a:ln cap="flat" cmpd="sng" w="9525">
            <a:solidFill>
              <a:srgbClr val="000000"/>
            </a:solidFill>
            <a:prstDash val="solid"/>
            <a:round/>
            <a:headEnd len="sm" w="sm" type="none"/>
            <a:tailEnd len="sm" w="sm" type="none"/>
          </a:ln>
        </p:spPr>
      </p:pic>
      <p:pic>
        <p:nvPicPr>
          <p:cNvPr id="132" name="Google Shape;132;p13"/>
          <p:cNvPicPr preferRelativeResize="0"/>
          <p:nvPr/>
        </p:nvPicPr>
        <p:blipFill rotWithShape="1">
          <a:blip r:embed="rId6">
            <a:alphaModFix/>
          </a:blip>
          <a:srcRect b="0" l="31749" r="35839" t="0"/>
          <a:stretch/>
        </p:blipFill>
        <p:spPr>
          <a:xfrm>
            <a:off x="6820588" y="3281313"/>
            <a:ext cx="959163" cy="671324"/>
          </a:xfrm>
          <a:prstGeom prst="rect">
            <a:avLst/>
          </a:prstGeom>
          <a:noFill/>
          <a:ln cap="flat" cmpd="sng" w="9525">
            <a:solidFill>
              <a:srgbClr val="000000"/>
            </a:solidFill>
            <a:prstDash val="solid"/>
            <a:round/>
            <a:headEnd len="sm" w="sm" type="none"/>
            <a:tailEnd len="sm" w="sm" type="none"/>
          </a:ln>
        </p:spPr>
      </p:pic>
      <p:pic>
        <p:nvPicPr>
          <p:cNvPr id="133" name="Google Shape;133;p13"/>
          <p:cNvPicPr preferRelativeResize="0"/>
          <p:nvPr/>
        </p:nvPicPr>
        <p:blipFill rotWithShape="1">
          <a:blip r:embed="rId6">
            <a:alphaModFix/>
          </a:blip>
          <a:srcRect b="0" l="0" r="67588" t="0"/>
          <a:stretch/>
        </p:blipFill>
        <p:spPr>
          <a:xfrm>
            <a:off x="7359650" y="4044993"/>
            <a:ext cx="959163" cy="671324"/>
          </a:xfrm>
          <a:prstGeom prst="rect">
            <a:avLst/>
          </a:prstGeom>
          <a:noFill/>
          <a:ln cap="flat" cmpd="sng" w="9525">
            <a:solidFill>
              <a:srgbClr val="000000"/>
            </a:solidFill>
            <a:prstDash val="solid"/>
            <a:round/>
            <a:headEnd len="sm" w="sm" type="none"/>
            <a:tailEnd len="sm" w="sm" type="none"/>
          </a:ln>
        </p:spPr>
      </p:pic>
      <p:pic>
        <p:nvPicPr>
          <p:cNvPr id="134" name="Google Shape;134;p13"/>
          <p:cNvPicPr preferRelativeResize="0"/>
          <p:nvPr/>
        </p:nvPicPr>
        <p:blipFill rotWithShape="1">
          <a:blip r:embed="rId6">
            <a:alphaModFix/>
          </a:blip>
          <a:srcRect b="0" l="63110" r="0" t="0"/>
          <a:stretch/>
        </p:blipFill>
        <p:spPr>
          <a:xfrm>
            <a:off x="6236627" y="4044998"/>
            <a:ext cx="959136" cy="671327"/>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14"/>
          <p:cNvSpPr txBox="1"/>
          <p:nvPr/>
        </p:nvSpPr>
        <p:spPr>
          <a:xfrm>
            <a:off x="456000" y="216575"/>
            <a:ext cx="8232000" cy="31569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 sz="2600" u="sng">
                <a:latin typeface="Lexend"/>
                <a:ea typeface="Lexend"/>
                <a:cs typeface="Lexend"/>
                <a:sym typeface="Lexend"/>
              </a:rPr>
              <a:t>Legislative Branch</a:t>
            </a:r>
            <a:endParaRPr b="1" sz="2600" u="sng">
              <a:latin typeface="Lexend"/>
              <a:ea typeface="Lexend"/>
              <a:cs typeface="Lexend"/>
              <a:sym typeface="Lexend"/>
            </a:endParaRPr>
          </a:p>
          <a:p>
            <a:pPr indent="0" lvl="0" marL="0" rtl="0" algn="l">
              <a:lnSpc>
                <a:spcPct val="115000"/>
              </a:lnSpc>
              <a:spcBef>
                <a:spcPts val="0"/>
              </a:spcBef>
              <a:spcAft>
                <a:spcPts val="0"/>
              </a:spcAft>
              <a:buNone/>
            </a:pPr>
            <a:r>
              <a:rPr lang="en" sz="1600"/>
              <a:t>The state’s legislative branch is made up of two houses. This includes a House of Representatives and a Senate, just like our national government. The Florida House of Representatives has 120 seats, and representatives serve two-year terms. The Florida Senate has 40 seats, and senators serve four-year terms. They make and pass bills (laws). The lawmakers discuss the issues facing Floridians. A bill is introduced to either house and then is voted on. If the majority of the House and Senate pass the bill, it moves to the governor’s desk. Another power given to the legislative branch is increasing taxes and fees. The collected taxes and fees help the government fund different agencies and programs for the state.</a:t>
            </a:r>
            <a:endParaRPr sz="1600"/>
          </a:p>
        </p:txBody>
      </p:sp>
      <p:pic>
        <p:nvPicPr>
          <p:cNvPr id="140" name="Google Shape;140;p14"/>
          <p:cNvPicPr preferRelativeResize="0"/>
          <p:nvPr/>
        </p:nvPicPr>
        <p:blipFill>
          <a:blip r:embed="rId3">
            <a:alphaModFix/>
          </a:blip>
          <a:stretch>
            <a:fillRect/>
          </a:stretch>
        </p:blipFill>
        <p:spPr>
          <a:xfrm>
            <a:off x="7657275" y="3657388"/>
            <a:ext cx="886175" cy="886175"/>
          </a:xfrm>
          <a:prstGeom prst="rect">
            <a:avLst/>
          </a:prstGeom>
          <a:noFill/>
          <a:ln>
            <a:noFill/>
          </a:ln>
        </p:spPr>
      </p:pic>
      <p:pic>
        <p:nvPicPr>
          <p:cNvPr id="141" name="Google Shape;141;p14"/>
          <p:cNvPicPr preferRelativeResize="0"/>
          <p:nvPr/>
        </p:nvPicPr>
        <p:blipFill>
          <a:blip r:embed="rId4">
            <a:alphaModFix/>
          </a:blip>
          <a:stretch>
            <a:fillRect/>
          </a:stretch>
        </p:blipFill>
        <p:spPr>
          <a:xfrm>
            <a:off x="6322450" y="3657388"/>
            <a:ext cx="886175" cy="886175"/>
          </a:xfrm>
          <a:prstGeom prst="rect">
            <a:avLst/>
          </a:prstGeom>
          <a:noFill/>
          <a:ln>
            <a:noFill/>
          </a:ln>
        </p:spPr>
      </p:pic>
      <p:pic>
        <p:nvPicPr>
          <p:cNvPr id="142" name="Google Shape;142;p14"/>
          <p:cNvPicPr preferRelativeResize="0"/>
          <p:nvPr/>
        </p:nvPicPr>
        <p:blipFill>
          <a:blip r:embed="rId5">
            <a:alphaModFix/>
          </a:blip>
          <a:stretch>
            <a:fillRect/>
          </a:stretch>
        </p:blipFill>
        <p:spPr>
          <a:xfrm>
            <a:off x="3505009" y="3444650"/>
            <a:ext cx="2122368" cy="999525"/>
          </a:xfrm>
          <a:prstGeom prst="rect">
            <a:avLst/>
          </a:prstGeom>
          <a:noFill/>
          <a:ln cap="flat" cmpd="sng" w="9525">
            <a:solidFill>
              <a:srgbClr val="000000"/>
            </a:solidFill>
            <a:prstDash val="solid"/>
            <a:round/>
            <a:headEnd len="sm" w="sm" type="none"/>
            <a:tailEnd len="sm" w="sm" type="none"/>
          </a:ln>
        </p:spPr>
      </p:pic>
      <p:pic>
        <p:nvPicPr>
          <p:cNvPr id="143" name="Google Shape;143;p14"/>
          <p:cNvPicPr preferRelativeResize="0"/>
          <p:nvPr/>
        </p:nvPicPr>
        <p:blipFill>
          <a:blip r:embed="rId6">
            <a:alphaModFix/>
          </a:blip>
          <a:stretch>
            <a:fillRect/>
          </a:stretch>
        </p:blipFill>
        <p:spPr>
          <a:xfrm>
            <a:off x="1297100" y="3373476"/>
            <a:ext cx="1484875" cy="1122300"/>
          </a:xfrm>
          <a:prstGeom prst="rect">
            <a:avLst/>
          </a:prstGeom>
          <a:noFill/>
          <a:ln cap="flat" cmpd="sng" w="9525">
            <a:solidFill>
              <a:srgbClr val="000000"/>
            </a:solidFill>
            <a:prstDash val="solid"/>
            <a:round/>
            <a:headEnd len="sm" w="sm" type="none"/>
            <a:tailEnd len="sm" w="sm" type="none"/>
          </a:ln>
        </p:spPr>
      </p:pic>
      <p:sp>
        <p:nvSpPr>
          <p:cNvPr id="144" name="Google Shape;144;p14"/>
          <p:cNvSpPr txBox="1"/>
          <p:nvPr/>
        </p:nvSpPr>
        <p:spPr>
          <a:xfrm>
            <a:off x="1269125" y="4430175"/>
            <a:ext cx="15408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latin typeface="Calibri"/>
                <a:ea typeface="Calibri"/>
                <a:cs typeface="Calibri"/>
                <a:sym typeface="Calibri"/>
              </a:rPr>
              <a:t>Florida House of Representatives in Tallahassee</a:t>
            </a:r>
            <a:endParaRPr sz="800">
              <a:latin typeface="Calibri"/>
              <a:ea typeface="Calibri"/>
              <a:cs typeface="Calibri"/>
              <a:sym typeface="Calibri"/>
            </a:endParaRPr>
          </a:p>
        </p:txBody>
      </p:sp>
      <p:sp>
        <p:nvSpPr>
          <p:cNvPr id="145" name="Google Shape;145;p14"/>
          <p:cNvSpPr txBox="1"/>
          <p:nvPr/>
        </p:nvSpPr>
        <p:spPr>
          <a:xfrm>
            <a:off x="3505013" y="4364025"/>
            <a:ext cx="1485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latin typeface="Calibri"/>
                <a:ea typeface="Calibri"/>
                <a:cs typeface="Calibri"/>
                <a:sym typeface="Calibri"/>
              </a:rPr>
              <a:t>Florida Senate in Tallahassee</a:t>
            </a:r>
            <a:endParaRPr sz="800">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15"/>
          <p:cNvSpPr txBox="1"/>
          <p:nvPr/>
        </p:nvSpPr>
        <p:spPr>
          <a:xfrm>
            <a:off x="450450" y="190100"/>
            <a:ext cx="8243100" cy="2712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 sz="2600" u="sng">
                <a:latin typeface="Lexend"/>
                <a:ea typeface="Lexend"/>
                <a:cs typeface="Lexend"/>
                <a:sym typeface="Lexend"/>
              </a:rPr>
              <a:t>Executive Branch</a:t>
            </a:r>
            <a:endParaRPr b="1" sz="2600" u="sng">
              <a:latin typeface="Lexend"/>
              <a:ea typeface="Lexend"/>
              <a:cs typeface="Lexend"/>
              <a:sym typeface="Lexend"/>
            </a:endParaRPr>
          </a:p>
          <a:p>
            <a:pPr indent="0" lvl="0" marL="0" rtl="0" algn="l">
              <a:lnSpc>
                <a:spcPct val="115000"/>
              </a:lnSpc>
              <a:spcBef>
                <a:spcPts val="0"/>
              </a:spcBef>
              <a:spcAft>
                <a:spcPts val="0"/>
              </a:spcAft>
              <a:buNone/>
            </a:pPr>
            <a:r>
              <a:rPr lang="en" sz="1700"/>
              <a:t>In the U.S. Constitution, the president and vice president lead the executive branch. In Florida, our executive branch includes the governor, lieutenant governor, and cabinet members. The job of the state executive branch is to enforce the laws. They make sure that the laws are followed. A governor signs and vetoes (says no to) bills, fills Florida Supreme Court vacancies (openings), and calls in military help during state emergencies. The cabinet’s job is to oversee the state departments assigned to them. </a:t>
            </a:r>
            <a:endParaRPr sz="1700"/>
          </a:p>
        </p:txBody>
      </p:sp>
      <p:pic>
        <p:nvPicPr>
          <p:cNvPr id="151" name="Google Shape;151;p15"/>
          <p:cNvPicPr preferRelativeResize="0"/>
          <p:nvPr/>
        </p:nvPicPr>
        <p:blipFill>
          <a:blip r:embed="rId3">
            <a:alphaModFix/>
          </a:blip>
          <a:stretch>
            <a:fillRect/>
          </a:stretch>
        </p:blipFill>
        <p:spPr>
          <a:xfrm>
            <a:off x="3444300" y="3342500"/>
            <a:ext cx="1800199" cy="1408254"/>
          </a:xfrm>
          <a:prstGeom prst="rect">
            <a:avLst/>
          </a:prstGeom>
          <a:noFill/>
          <a:ln cap="flat" cmpd="sng" w="9525">
            <a:solidFill>
              <a:srgbClr val="000000"/>
            </a:solidFill>
            <a:prstDash val="solid"/>
            <a:round/>
            <a:headEnd len="sm" w="sm" type="none"/>
            <a:tailEnd len="sm" w="sm" type="none"/>
          </a:ln>
        </p:spPr>
      </p:pic>
      <p:pic>
        <p:nvPicPr>
          <p:cNvPr id="152" name="Google Shape;152;p15"/>
          <p:cNvPicPr preferRelativeResize="0"/>
          <p:nvPr/>
        </p:nvPicPr>
        <p:blipFill rotWithShape="1">
          <a:blip r:embed="rId4">
            <a:alphaModFix/>
          </a:blip>
          <a:srcRect b="0" l="20252" r="21499" t="9796"/>
          <a:stretch/>
        </p:blipFill>
        <p:spPr>
          <a:xfrm>
            <a:off x="6459525" y="3115400"/>
            <a:ext cx="1608274" cy="1661099"/>
          </a:xfrm>
          <a:prstGeom prst="rect">
            <a:avLst/>
          </a:prstGeom>
          <a:noFill/>
          <a:ln cap="flat" cmpd="sng" w="9525">
            <a:solidFill>
              <a:srgbClr val="000000"/>
            </a:solidFill>
            <a:prstDash val="solid"/>
            <a:round/>
            <a:headEnd len="sm" w="sm" type="none"/>
            <a:tailEnd len="sm" w="sm" type="none"/>
          </a:ln>
        </p:spPr>
      </p:pic>
      <p:pic>
        <p:nvPicPr>
          <p:cNvPr id="153" name="Google Shape;153;p15"/>
          <p:cNvPicPr preferRelativeResize="0"/>
          <p:nvPr/>
        </p:nvPicPr>
        <p:blipFill>
          <a:blip r:embed="rId5">
            <a:alphaModFix/>
          </a:blip>
          <a:stretch>
            <a:fillRect/>
          </a:stretch>
        </p:blipFill>
        <p:spPr>
          <a:xfrm>
            <a:off x="887224" y="3409800"/>
            <a:ext cx="791850" cy="791850"/>
          </a:xfrm>
          <a:prstGeom prst="rect">
            <a:avLst/>
          </a:prstGeom>
          <a:noFill/>
          <a:ln>
            <a:noFill/>
          </a:ln>
        </p:spPr>
      </p:pic>
      <p:pic>
        <p:nvPicPr>
          <p:cNvPr id="154" name="Google Shape;154;p15"/>
          <p:cNvPicPr preferRelativeResize="0"/>
          <p:nvPr/>
        </p:nvPicPr>
        <p:blipFill>
          <a:blip r:embed="rId6">
            <a:alphaModFix/>
          </a:blip>
          <a:stretch>
            <a:fillRect/>
          </a:stretch>
        </p:blipFill>
        <p:spPr>
          <a:xfrm>
            <a:off x="1914900" y="3943550"/>
            <a:ext cx="791850" cy="7918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pic>
        <p:nvPicPr>
          <p:cNvPr id="159" name="Google Shape;159;p16"/>
          <p:cNvPicPr preferRelativeResize="0"/>
          <p:nvPr/>
        </p:nvPicPr>
        <p:blipFill rotWithShape="1">
          <a:blip r:embed="rId3">
            <a:alphaModFix/>
          </a:blip>
          <a:srcRect b="2647" l="0" r="0" t="18094"/>
          <a:stretch/>
        </p:blipFill>
        <p:spPr>
          <a:xfrm>
            <a:off x="4367617" y="2929125"/>
            <a:ext cx="2358009" cy="1868901"/>
          </a:xfrm>
          <a:prstGeom prst="rect">
            <a:avLst/>
          </a:prstGeom>
          <a:noFill/>
          <a:ln cap="flat" cmpd="sng" w="9525">
            <a:solidFill>
              <a:schemeClr val="dk2"/>
            </a:solidFill>
            <a:prstDash val="solid"/>
            <a:round/>
            <a:headEnd len="sm" w="sm" type="none"/>
            <a:tailEnd len="sm" w="sm" type="none"/>
          </a:ln>
        </p:spPr>
      </p:pic>
      <p:sp>
        <p:nvSpPr>
          <p:cNvPr id="160" name="Google Shape;160;p16"/>
          <p:cNvSpPr txBox="1"/>
          <p:nvPr/>
        </p:nvSpPr>
        <p:spPr>
          <a:xfrm>
            <a:off x="450450" y="191250"/>
            <a:ext cx="8243100" cy="2681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 sz="2600" u="sng">
                <a:latin typeface="Lexend"/>
                <a:ea typeface="Lexend"/>
                <a:cs typeface="Lexend"/>
                <a:sym typeface="Lexend"/>
              </a:rPr>
              <a:t>Judicial Branch</a:t>
            </a:r>
            <a:endParaRPr b="1" sz="2600" u="sng">
              <a:latin typeface="Lexend"/>
              <a:ea typeface="Lexend"/>
              <a:cs typeface="Lexend"/>
              <a:sym typeface="Lexend"/>
            </a:endParaRPr>
          </a:p>
          <a:p>
            <a:pPr indent="0" lvl="0" marL="0" rtl="0" algn="l">
              <a:lnSpc>
                <a:spcPct val="115000"/>
              </a:lnSpc>
              <a:spcBef>
                <a:spcPts val="0"/>
              </a:spcBef>
              <a:spcAft>
                <a:spcPts val="0"/>
              </a:spcAft>
              <a:buNone/>
            </a:pPr>
            <a:r>
              <a:rPr lang="en" sz="1700"/>
              <a:t>The state judicial branch interprets the laws. At the national level, the highest court is the Supreme Court. In Florida, we have the Florida Supreme Court, the highest level court for the state. We also have lower courts like the District Court of Appeals, Circuit Courts, and County Courts. These courts handle civil and criminal cases, hear appeals from lower courts, and make sure that laws passed align with the Florida Constitution. </a:t>
            </a:r>
            <a:endParaRPr sz="1700"/>
          </a:p>
          <a:p>
            <a:pPr indent="0" lvl="0" marL="0" rtl="0" algn="l">
              <a:lnSpc>
                <a:spcPct val="115000"/>
              </a:lnSpc>
              <a:spcBef>
                <a:spcPts val="0"/>
              </a:spcBef>
              <a:spcAft>
                <a:spcPts val="0"/>
              </a:spcAft>
              <a:buNone/>
            </a:pPr>
            <a:r>
              <a:t/>
            </a:r>
            <a:endParaRPr sz="1500">
              <a:latin typeface="Lexend"/>
              <a:ea typeface="Lexend"/>
              <a:cs typeface="Lexend"/>
              <a:sym typeface="Lexend"/>
            </a:endParaRPr>
          </a:p>
        </p:txBody>
      </p:sp>
      <p:pic>
        <p:nvPicPr>
          <p:cNvPr id="161" name="Google Shape;161;p16"/>
          <p:cNvPicPr preferRelativeResize="0"/>
          <p:nvPr/>
        </p:nvPicPr>
        <p:blipFill rotWithShape="1">
          <a:blip r:embed="rId4">
            <a:alphaModFix/>
          </a:blip>
          <a:srcRect b="5046" l="6070" r="4532" t="3033"/>
          <a:stretch/>
        </p:blipFill>
        <p:spPr>
          <a:xfrm>
            <a:off x="7610376" y="2929137"/>
            <a:ext cx="663000" cy="882375"/>
          </a:xfrm>
          <a:prstGeom prst="rect">
            <a:avLst/>
          </a:prstGeom>
          <a:noFill/>
          <a:ln cap="flat" cmpd="sng" w="9525">
            <a:solidFill>
              <a:srgbClr val="000000"/>
            </a:solidFill>
            <a:prstDash val="solid"/>
            <a:round/>
            <a:headEnd len="sm" w="sm" type="none"/>
            <a:tailEnd len="sm" w="sm" type="none"/>
          </a:ln>
        </p:spPr>
      </p:pic>
      <p:pic>
        <p:nvPicPr>
          <p:cNvPr id="162" name="Google Shape;162;p16"/>
          <p:cNvPicPr preferRelativeResize="0"/>
          <p:nvPr/>
        </p:nvPicPr>
        <p:blipFill>
          <a:blip r:embed="rId5">
            <a:alphaModFix/>
          </a:blip>
          <a:stretch>
            <a:fillRect/>
          </a:stretch>
        </p:blipFill>
        <p:spPr>
          <a:xfrm>
            <a:off x="7555527" y="4025325"/>
            <a:ext cx="772700" cy="772700"/>
          </a:xfrm>
          <a:prstGeom prst="rect">
            <a:avLst/>
          </a:prstGeom>
          <a:noFill/>
          <a:ln>
            <a:noFill/>
          </a:ln>
        </p:spPr>
      </p:pic>
      <p:pic>
        <p:nvPicPr>
          <p:cNvPr id="163" name="Google Shape;163;p16"/>
          <p:cNvPicPr preferRelativeResize="0"/>
          <p:nvPr/>
        </p:nvPicPr>
        <p:blipFill>
          <a:blip r:embed="rId6">
            <a:alphaModFix/>
          </a:blip>
          <a:stretch>
            <a:fillRect/>
          </a:stretch>
        </p:blipFill>
        <p:spPr>
          <a:xfrm>
            <a:off x="1293483" y="2929125"/>
            <a:ext cx="2496242" cy="186890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17"/>
          <p:cNvSpPr txBox="1"/>
          <p:nvPr/>
        </p:nvSpPr>
        <p:spPr>
          <a:xfrm>
            <a:off x="275550" y="262425"/>
            <a:ext cx="66525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500"/>
              <a:t>Sources</a:t>
            </a:r>
            <a:endParaRPr sz="2500"/>
          </a:p>
        </p:txBody>
      </p:sp>
      <p:sp>
        <p:nvSpPr>
          <p:cNvPr id="169" name="Google Shape;169;p17"/>
          <p:cNvSpPr txBox="1"/>
          <p:nvPr/>
        </p:nvSpPr>
        <p:spPr>
          <a:xfrm>
            <a:off x="341175" y="831825"/>
            <a:ext cx="8174400" cy="2647500"/>
          </a:xfrm>
          <a:prstGeom prst="rect">
            <a:avLst/>
          </a:prstGeom>
          <a:noFill/>
          <a:ln>
            <a:noFill/>
          </a:ln>
        </p:spPr>
        <p:txBody>
          <a:bodyPr anchorCtr="0" anchor="t" bIns="91425" lIns="91425" spcFirstLastPara="1" rIns="91425" wrap="square" tIns="91425">
            <a:spAutoFit/>
          </a:bodyPr>
          <a:lstStyle/>
          <a:p>
            <a:pPr indent="-311150" lvl="0" marL="457200" rtl="0" algn="l">
              <a:spcBef>
                <a:spcPts val="0"/>
              </a:spcBef>
              <a:spcAft>
                <a:spcPts val="0"/>
              </a:spcAft>
              <a:buSzPts val="1300"/>
              <a:buAutoNum type="arabicPeriod"/>
            </a:pPr>
            <a:r>
              <a:rPr lang="en" sz="1200"/>
              <a:t>“</a:t>
            </a:r>
            <a:r>
              <a:rPr lang="en" sz="1200" u="sng">
                <a:solidFill>
                  <a:srgbClr val="2200CC"/>
                </a:solidFill>
                <a:hlinkClick r:id="rId3">
                  <a:extLst>
                    <a:ext uri="{A12FA001-AC4F-418D-AE19-62706E023703}">
                      <ahyp:hlinkClr val="tx"/>
                    </a:ext>
                  </a:extLst>
                </a:hlinkClick>
              </a:rPr>
              <a:t>Branches of government</a:t>
            </a:r>
            <a:r>
              <a:rPr lang="en" sz="1200"/>
              <a:t>” from the United States House of Representatives</a:t>
            </a:r>
            <a:endParaRPr sz="1200"/>
          </a:p>
          <a:p>
            <a:pPr indent="-304800" lvl="0" marL="457200" rtl="0" algn="l">
              <a:spcBef>
                <a:spcPts val="0"/>
              </a:spcBef>
              <a:spcAft>
                <a:spcPts val="0"/>
              </a:spcAft>
              <a:buSzPts val="1200"/>
              <a:buAutoNum type="arabicPeriod"/>
            </a:pPr>
            <a:r>
              <a:rPr lang="en" sz="1200"/>
              <a:t>“</a:t>
            </a:r>
            <a:r>
              <a:rPr lang="en" sz="1200" u="sng">
                <a:solidFill>
                  <a:srgbClr val="2200CC"/>
                </a:solidFill>
                <a:hlinkClick r:id="rId4">
                  <a:extLst>
                    <a:ext uri="{A12FA001-AC4F-418D-AE19-62706E023703}">
                      <ahyp:hlinkClr val="tx"/>
                    </a:ext>
                  </a:extLst>
                </a:hlinkClick>
              </a:rPr>
              <a:t>tax , taxes</a:t>
            </a:r>
            <a:r>
              <a:rPr lang="en" sz="1200"/>
              <a:t>” by bounouara sarah is licensed under </a:t>
            </a:r>
            <a:r>
              <a:rPr lang="en" sz="1200" u="sng">
                <a:solidFill>
                  <a:srgbClr val="2200CC"/>
                </a:solidFill>
                <a:hlinkClick r:id="rId5">
                  <a:extLst>
                    <a:ext uri="{A12FA001-AC4F-418D-AE19-62706E023703}">
                      <ahyp:hlinkClr val="tx"/>
                    </a:ext>
                  </a:extLst>
                </a:hlinkClick>
              </a:rPr>
              <a:t>CC BY 3.0 </a:t>
            </a:r>
            <a:endParaRPr sz="1200"/>
          </a:p>
          <a:p>
            <a:pPr indent="-304800" lvl="0" marL="457200" rtl="0" algn="l">
              <a:spcBef>
                <a:spcPts val="0"/>
              </a:spcBef>
              <a:spcAft>
                <a:spcPts val="0"/>
              </a:spcAft>
              <a:buSzPts val="1200"/>
              <a:buAutoNum type="arabicPeriod"/>
            </a:pPr>
            <a:r>
              <a:rPr lang="en" sz="1200"/>
              <a:t>“</a:t>
            </a:r>
            <a:r>
              <a:rPr lang="en" sz="1200" u="sng">
                <a:solidFill>
                  <a:srgbClr val="2200CC"/>
                </a:solidFill>
                <a:hlinkClick r:id="rId6">
                  <a:extLst>
                    <a:ext uri="{A12FA001-AC4F-418D-AE19-62706E023703}">
                      <ahyp:hlinkClr val="tx"/>
                    </a:ext>
                  </a:extLst>
                </a:hlinkClick>
              </a:rPr>
              <a:t>idea, book</a:t>
            </a:r>
            <a:r>
              <a:rPr lang="en" sz="1200"/>
              <a:t>” by Cattaleeya Thongsriphong is a free icon</a:t>
            </a:r>
            <a:endParaRPr sz="1200"/>
          </a:p>
          <a:p>
            <a:pPr indent="-304800" lvl="0" marL="457200" rtl="0" algn="l">
              <a:spcBef>
                <a:spcPts val="0"/>
              </a:spcBef>
              <a:spcAft>
                <a:spcPts val="0"/>
              </a:spcAft>
              <a:buSzPts val="1200"/>
              <a:buAutoNum type="arabicPeriod"/>
            </a:pPr>
            <a:r>
              <a:rPr lang="en" sz="1200"/>
              <a:t>“</a:t>
            </a:r>
            <a:r>
              <a:rPr lang="en" sz="1200" u="sng">
                <a:solidFill>
                  <a:srgbClr val="2200CC"/>
                </a:solidFill>
                <a:hlinkClick r:id="rId7">
                  <a:extLst>
                    <a:ext uri="{A12FA001-AC4F-418D-AE19-62706E023703}">
                      <ahyp:hlinkClr val="tx"/>
                    </a:ext>
                  </a:extLst>
                </a:hlinkClick>
              </a:rPr>
              <a:t>Senate</a:t>
            </a:r>
            <a:r>
              <a:rPr lang="en" sz="1200"/>
              <a:t>” from The Florida Senate</a:t>
            </a:r>
            <a:endParaRPr sz="1200"/>
          </a:p>
          <a:p>
            <a:pPr indent="-304800" lvl="0" marL="457200" rtl="0" algn="l">
              <a:spcBef>
                <a:spcPts val="0"/>
              </a:spcBef>
              <a:spcAft>
                <a:spcPts val="0"/>
              </a:spcAft>
              <a:buSzPts val="1200"/>
              <a:buAutoNum type="arabicPeriod"/>
            </a:pPr>
            <a:r>
              <a:rPr lang="en" sz="1200"/>
              <a:t>“</a:t>
            </a:r>
            <a:r>
              <a:rPr lang="en" sz="1200" u="sng">
                <a:solidFill>
                  <a:srgbClr val="2200CC"/>
                </a:solidFill>
                <a:hlinkClick r:id="rId8">
                  <a:extLst>
                    <a:ext uri="{A12FA001-AC4F-418D-AE19-62706E023703}">
                      <ahyp:hlinkClr val="tx"/>
                    </a:ext>
                  </a:extLst>
                </a:hlinkClick>
              </a:rPr>
              <a:t>House of Representatives</a:t>
            </a:r>
            <a:r>
              <a:rPr lang="en" sz="1200"/>
              <a:t>” from Florida Memory</a:t>
            </a:r>
            <a:endParaRPr sz="1200"/>
          </a:p>
          <a:p>
            <a:pPr indent="-304800" lvl="0" marL="457200" rtl="0" algn="l">
              <a:lnSpc>
                <a:spcPct val="120000"/>
              </a:lnSpc>
              <a:spcBef>
                <a:spcPts val="0"/>
              </a:spcBef>
              <a:spcAft>
                <a:spcPts val="0"/>
              </a:spcAft>
              <a:buSzPts val="1200"/>
              <a:buAutoNum type="arabicPeriod"/>
            </a:pPr>
            <a:r>
              <a:rPr lang="en" sz="1200">
                <a:solidFill>
                  <a:srgbClr val="212121"/>
                </a:solidFill>
              </a:rPr>
              <a:t>"</a:t>
            </a:r>
            <a:r>
              <a:rPr lang="en" sz="1200" u="sng">
                <a:solidFill>
                  <a:srgbClr val="2200CC"/>
                </a:solidFill>
                <a:hlinkClick r:id="rId9">
                  <a:extLst>
                    <a:ext uri="{A12FA001-AC4F-418D-AE19-62706E023703}">
                      <ahyp:hlinkClr val="tx"/>
                    </a:ext>
                  </a:extLst>
                </a:hlinkClick>
              </a:rPr>
              <a:t>Old Florida State Capitol, Tallahassee, East view 20160711</a:t>
            </a:r>
            <a:r>
              <a:rPr lang="en" sz="1200">
                <a:solidFill>
                  <a:srgbClr val="212121"/>
                </a:solidFill>
              </a:rPr>
              <a:t>” by DXR is licensed under </a:t>
            </a:r>
            <a:r>
              <a:rPr lang="en" sz="1200" u="sng">
                <a:solidFill>
                  <a:srgbClr val="2200CC"/>
                </a:solidFill>
                <a:hlinkClick r:id="rId10">
                  <a:extLst>
                    <a:ext uri="{A12FA001-AC4F-418D-AE19-62706E023703}">
                      <ahyp:hlinkClr val="tx"/>
                    </a:ext>
                  </a:extLst>
                </a:hlinkClick>
              </a:rPr>
              <a:t>CC BY-SA 4.0</a:t>
            </a:r>
            <a:endParaRPr sz="1200">
              <a:solidFill>
                <a:srgbClr val="2200CC"/>
              </a:solidFill>
            </a:endParaRPr>
          </a:p>
          <a:p>
            <a:pPr indent="-304800" lvl="0" marL="457200" rtl="0" algn="l">
              <a:lnSpc>
                <a:spcPct val="120000"/>
              </a:lnSpc>
              <a:spcBef>
                <a:spcPts val="0"/>
              </a:spcBef>
              <a:spcAft>
                <a:spcPts val="0"/>
              </a:spcAft>
              <a:buSzPts val="1200"/>
              <a:buAutoNum type="arabicPeriod"/>
            </a:pPr>
            <a:r>
              <a:rPr lang="en" sz="1200">
                <a:solidFill>
                  <a:srgbClr val="212121"/>
                </a:solidFill>
              </a:rPr>
              <a:t>“</a:t>
            </a:r>
            <a:r>
              <a:rPr lang="en" sz="1200" u="sng">
                <a:solidFill>
                  <a:srgbClr val="2200CC"/>
                </a:solidFill>
                <a:hlinkClick r:id="rId11">
                  <a:extLst>
                    <a:ext uri="{A12FA001-AC4F-418D-AE19-62706E023703}">
                      <ahyp:hlinkClr val="tx"/>
                    </a:ext>
                  </a:extLst>
                </a:hlinkClick>
              </a:rPr>
              <a:t>Cabinet photo</a:t>
            </a:r>
            <a:r>
              <a:rPr lang="en" sz="1200">
                <a:solidFill>
                  <a:srgbClr val="212121"/>
                </a:solidFill>
              </a:rPr>
              <a:t>” by Angmeredith is licensed under </a:t>
            </a:r>
            <a:r>
              <a:rPr lang="en" sz="1200" u="sng">
                <a:solidFill>
                  <a:srgbClr val="2200CC"/>
                </a:solidFill>
                <a:hlinkClick r:id="rId12">
                  <a:extLst>
                    <a:ext uri="{A12FA001-AC4F-418D-AE19-62706E023703}">
                      <ahyp:hlinkClr val="tx"/>
                    </a:ext>
                  </a:extLst>
                </a:hlinkClick>
              </a:rPr>
              <a:t>CC BY-SA 4.0</a:t>
            </a:r>
            <a:endParaRPr sz="1200"/>
          </a:p>
          <a:p>
            <a:pPr indent="-304800" lvl="0" marL="457200" rtl="0" algn="l">
              <a:lnSpc>
                <a:spcPct val="120000"/>
              </a:lnSpc>
              <a:spcBef>
                <a:spcPts val="0"/>
              </a:spcBef>
              <a:spcAft>
                <a:spcPts val="0"/>
              </a:spcAft>
              <a:buSzPts val="1200"/>
              <a:buAutoNum type="arabicPeriod"/>
            </a:pPr>
            <a:r>
              <a:rPr lang="en" sz="1200"/>
              <a:t>“</a:t>
            </a:r>
            <a:r>
              <a:rPr lang="en" sz="1200" u="sng">
                <a:solidFill>
                  <a:srgbClr val="2200CC"/>
                </a:solidFill>
                <a:hlinkClick r:id="rId13">
                  <a:extLst>
                    <a:ext uri="{A12FA001-AC4F-418D-AE19-62706E023703}">
                      <ahyp:hlinkClr val="tx"/>
                    </a:ext>
                  </a:extLst>
                </a:hlinkClick>
              </a:rPr>
              <a:t>contract, agreement, signature, file, document icon</a:t>
            </a:r>
            <a:r>
              <a:rPr lang="en" sz="1200"/>
              <a:t>” by Hilmy Abiyyu Asad is licensed under </a:t>
            </a:r>
            <a:r>
              <a:rPr lang="en" sz="1200" u="sng">
                <a:solidFill>
                  <a:srgbClr val="2200CC"/>
                </a:solidFill>
                <a:hlinkClick r:id="rId14">
                  <a:extLst>
                    <a:ext uri="{A12FA001-AC4F-418D-AE19-62706E023703}">
                      <ahyp:hlinkClr val="tx"/>
                    </a:ext>
                  </a:extLst>
                </a:hlinkClick>
              </a:rPr>
              <a:t>CC BY 3.0 </a:t>
            </a:r>
            <a:endParaRPr sz="1200"/>
          </a:p>
          <a:p>
            <a:pPr indent="-304800" lvl="0" marL="457200" rtl="0" algn="l">
              <a:lnSpc>
                <a:spcPct val="120000"/>
              </a:lnSpc>
              <a:spcBef>
                <a:spcPts val="0"/>
              </a:spcBef>
              <a:spcAft>
                <a:spcPts val="0"/>
              </a:spcAft>
              <a:buSzPts val="1200"/>
              <a:buAutoNum type="arabicPeriod"/>
            </a:pPr>
            <a:r>
              <a:rPr lang="en" sz="1200"/>
              <a:t>“</a:t>
            </a:r>
            <a:r>
              <a:rPr lang="en" sz="1200" u="sng">
                <a:solidFill>
                  <a:srgbClr val="2200CC"/>
                </a:solidFill>
                <a:hlinkClick r:id="rId15">
                  <a:extLst>
                    <a:ext uri="{A12FA001-AC4F-418D-AE19-62706E023703}">
                      <ahyp:hlinkClr val="tx"/>
                    </a:ext>
                  </a:extLst>
                </a:hlinkClick>
              </a:rPr>
              <a:t>urgent,  alert, warn, caution, emergency, siren icon</a:t>
            </a:r>
            <a:r>
              <a:rPr lang="en" sz="1200"/>
              <a:t>” by Geotatah is a free icon</a:t>
            </a:r>
            <a:endParaRPr sz="1200"/>
          </a:p>
          <a:p>
            <a:pPr indent="-304800" lvl="0" marL="457200" rtl="0" algn="l">
              <a:lnSpc>
                <a:spcPct val="115000"/>
              </a:lnSpc>
              <a:spcBef>
                <a:spcPts val="0"/>
              </a:spcBef>
              <a:spcAft>
                <a:spcPts val="0"/>
              </a:spcAft>
              <a:buSzPts val="1200"/>
              <a:buAutoNum type="arabicPeriod"/>
            </a:pPr>
            <a:r>
              <a:rPr lang="en" sz="1200"/>
              <a:t>“</a:t>
            </a:r>
            <a:r>
              <a:rPr lang="en" sz="1200" u="sng">
                <a:solidFill>
                  <a:srgbClr val="2200CC"/>
                </a:solidFill>
                <a:hlinkClick r:id="rId16">
                  <a:extLst>
                    <a:ext uri="{A12FA001-AC4F-418D-AE19-62706E023703}">
                      <ahyp:hlinkClr val="tx"/>
                    </a:ext>
                  </a:extLst>
                </a:hlinkClick>
              </a:rPr>
              <a:t>Florida Supreme Court Justices 2019</a:t>
            </a:r>
            <a:r>
              <a:rPr lang="en" sz="1200"/>
              <a:t>” from the Supreme Court of Florida website is under the Public Domain</a:t>
            </a:r>
            <a:endParaRPr sz="1200"/>
          </a:p>
          <a:p>
            <a:pPr indent="-311150" lvl="0" marL="457200" rtl="0" algn="l">
              <a:lnSpc>
                <a:spcPct val="120000"/>
              </a:lnSpc>
              <a:spcBef>
                <a:spcPts val="0"/>
              </a:spcBef>
              <a:spcAft>
                <a:spcPts val="0"/>
              </a:spcAft>
              <a:buSzPts val="1300"/>
              <a:buAutoNum type="arabicPeriod"/>
            </a:pPr>
            <a:r>
              <a:rPr lang="en" sz="1200">
                <a:solidFill>
                  <a:srgbClr val="212121"/>
                </a:solidFill>
              </a:rPr>
              <a:t>“</a:t>
            </a:r>
            <a:r>
              <a:rPr lang="en" sz="1200" u="sng">
                <a:solidFill>
                  <a:srgbClr val="2200CC"/>
                </a:solidFill>
                <a:hlinkClick r:id="rId17">
                  <a:extLst>
                    <a:ext uri="{A12FA001-AC4F-418D-AE19-62706E023703}">
                      <ahyp:hlinkClr val="tx"/>
                    </a:ext>
                  </a:extLst>
                </a:hlinkClick>
              </a:rPr>
              <a:t>Florida Constitution</a:t>
            </a:r>
            <a:r>
              <a:rPr lang="en" sz="1200">
                <a:solidFill>
                  <a:srgbClr val="212121"/>
                </a:solidFill>
              </a:rPr>
              <a:t>” by Florida Bar is under Public Domain</a:t>
            </a:r>
            <a:endParaRPr sz="1200"/>
          </a:p>
          <a:p>
            <a:pPr indent="-304800" lvl="0" marL="457200" rtl="0" algn="l">
              <a:lnSpc>
                <a:spcPct val="115000"/>
              </a:lnSpc>
              <a:spcBef>
                <a:spcPts val="0"/>
              </a:spcBef>
              <a:spcAft>
                <a:spcPts val="0"/>
              </a:spcAft>
              <a:buSzPts val="1200"/>
              <a:buAutoNum type="arabicPeriod"/>
            </a:pPr>
            <a:r>
              <a:rPr lang="en" sz="1200"/>
              <a:t>“</a:t>
            </a:r>
            <a:r>
              <a:rPr lang="en" sz="1200" u="sng">
                <a:solidFill>
                  <a:srgbClr val="2200CC"/>
                </a:solidFill>
                <a:hlinkClick r:id="rId18">
                  <a:extLst>
                    <a:ext uri="{A12FA001-AC4F-418D-AE19-62706E023703}">
                      <ahyp:hlinkClr val="tx"/>
                    </a:ext>
                  </a:extLst>
                </a:hlinkClick>
              </a:rPr>
              <a:t>court , gavel , law icon</a:t>
            </a:r>
            <a:r>
              <a:rPr lang="en" sz="1200"/>
              <a:t>” by Satawat Foto Anukul is a free icon</a:t>
            </a:r>
            <a:endParaRPr sz="1200"/>
          </a:p>
        </p:txBody>
      </p:sp>
      <p:pic>
        <p:nvPicPr>
          <p:cNvPr id="170" name="Google Shape;170;p17"/>
          <p:cNvPicPr preferRelativeResize="0"/>
          <p:nvPr/>
        </p:nvPicPr>
        <p:blipFill>
          <a:blip r:embed="rId19">
            <a:alphaModFix/>
          </a:blip>
          <a:stretch>
            <a:fillRect/>
          </a:stretch>
        </p:blipFill>
        <p:spPr>
          <a:xfrm>
            <a:off x="8148325" y="4653925"/>
            <a:ext cx="889075" cy="3408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hift">
  <a:themeElements>
    <a:clrScheme name="Shift">
      <a:dk1>
        <a:srgbClr val="FFFFFF"/>
      </a:dk1>
      <a:lt1>
        <a:srgbClr val="AF7B51"/>
      </a:lt1>
      <a:dk2>
        <a:srgbClr val="233A44"/>
      </a:dk2>
      <a:lt2>
        <a:srgbClr val="D9D9D9"/>
      </a:lt2>
      <a:accent1>
        <a:srgbClr val="00796B"/>
      </a:accent1>
      <a:accent2>
        <a:srgbClr val="D9563F"/>
      </a:accent2>
      <a:accent3>
        <a:srgbClr val="C4A15A"/>
      </a:accent3>
      <a:accent4>
        <a:srgbClr val="14F597"/>
      </a:accent4>
      <a:accent5>
        <a:srgbClr val="3D4594"/>
      </a:accent5>
      <a:accent6>
        <a:srgbClr val="163EF5"/>
      </a:accent6>
      <a:hlink>
        <a:srgbClr val="3D4594"/>
      </a:hlink>
      <a:folHlink>
        <a:srgbClr val="3D459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