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Nunito"/>
      <p:regular r:id="rId13"/>
      <p:bold r:id="rId14"/>
      <p:italic r:id="rId15"/>
      <p:boldItalic r:id="rId16"/>
    </p:embeddedFont>
    <p:embeddedFont>
      <p:font typeface="Maven Pro"/>
      <p:regular r:id="rId17"/>
      <p:bold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Nunito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Nunito-italic.fntdata"/><Relationship Id="rId14" Type="http://schemas.openxmlformats.org/officeDocument/2006/relationships/font" Target="fonts/Nunito-bold.fntdata"/><Relationship Id="rId17" Type="http://schemas.openxmlformats.org/officeDocument/2006/relationships/font" Target="fonts/MavenPro-regular.fntdata"/><Relationship Id="rId16" Type="http://schemas.openxmlformats.org/officeDocument/2006/relationships/font" Target="fonts/Nuni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MavenPr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merriam-webster.com/dictionary/analogy" TargetMode="Externa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Analogy Definitions: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https://www.merriam-webster.com/dictionary/analogy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1e116c40170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1e116c40170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Bird, tall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1e116c40170_0_5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1e116c40170_0_5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Governor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1e116c40170_0_5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1e116c40170_0_5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laws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1e116c40170_0_5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1e116c40170_0_5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Justices or judges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2435a641e1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2435a641e1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2435a641e1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2435a641e1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Interprets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Government</a:t>
            </a:r>
            <a:r>
              <a:rPr lang="en"/>
              <a:t> </a:t>
            </a:r>
            <a:r>
              <a:rPr lang="en"/>
              <a:t>Analogies</a:t>
            </a:r>
            <a:endParaRPr/>
          </a:p>
        </p:txBody>
      </p:sp>
      <p:pic>
        <p:nvPicPr>
          <p:cNvPr id="278" name="Google Shape;27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55475" y="4701475"/>
            <a:ext cx="990600" cy="38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See if you can fill in the missing word to these analogies. Let’s start with a few practice ones!</a:t>
            </a:r>
            <a:endParaRPr/>
          </a:p>
        </p:txBody>
      </p:sp>
      <p:sp>
        <p:nvSpPr>
          <p:cNvPr id="284" name="Google Shape;284;p1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Fish is to water as ______ is to air.</a:t>
            </a:r>
            <a:endParaRPr sz="30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000"/>
              <a:t>Hot is to cold as ____ is to short.</a:t>
            </a:r>
            <a:endParaRPr sz="3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3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Try these government ones!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#1</a:t>
            </a:r>
            <a:endParaRPr/>
          </a:p>
        </p:txBody>
      </p:sp>
      <p:sp>
        <p:nvSpPr>
          <p:cNvPr id="290" name="Google Shape;290;p15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000"/>
              <a:t>President is to United States as _____ is to Florida.</a:t>
            </a:r>
            <a:endParaRPr sz="3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#2</a:t>
            </a:r>
            <a:endParaRPr/>
          </a:p>
        </p:txBody>
      </p:sp>
      <p:sp>
        <p:nvSpPr>
          <p:cNvPr id="296" name="Google Shape;296;p16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000"/>
              <a:t>Rules are to schools as ____ are to government.</a:t>
            </a:r>
            <a:endParaRPr sz="3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#3</a:t>
            </a:r>
            <a:endParaRPr/>
          </a:p>
        </p:txBody>
      </p:sp>
      <p:sp>
        <p:nvSpPr>
          <p:cNvPr id="302" name="Google Shape;302;p17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000"/>
              <a:t>Senators are to the Senate as ____ are to the courts.</a:t>
            </a:r>
            <a:endParaRPr sz="3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#4</a:t>
            </a:r>
            <a:endParaRPr/>
          </a:p>
        </p:txBody>
      </p:sp>
      <p:sp>
        <p:nvSpPr>
          <p:cNvPr id="308" name="Google Shape;308;p18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____is to enforces laws as legislative is to making laws.</a:t>
            </a:r>
            <a:endParaRPr sz="3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3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#4</a:t>
            </a:r>
            <a:endParaRPr/>
          </a:p>
        </p:txBody>
      </p:sp>
      <p:sp>
        <p:nvSpPr>
          <p:cNvPr id="314" name="Google Shape;314;p19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Judicial is to ____ as legislative is to making laws.</a:t>
            </a:r>
            <a:endParaRPr sz="3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3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