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exen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exe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102fcef3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102fcef3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Florida State Senate Seal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Florida House of Representatives Seal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Florida State Capitol Building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 Bill (becomes a law if passed)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Florida Constitution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There are currently 40 state senators in the Florida legislature (Senate)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There are currently 120 state representatives in the Florida legislature (House)</a:t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4e360441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4e360441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-media.floridabar.org/uploads/2021/07/Florida-Constitution.jpg" TargetMode="External"/><Relationship Id="rId4" Type="http://schemas.openxmlformats.org/officeDocument/2006/relationships/hyperlink" Target="https://upload.wikimedia.org/wikipedia/commons/7/71/Florida%E2%80%99s_Historic_Capitol_and_Florida_State_Capitol_2.JPG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creativecommons.org/licenses/by-sa/3.0/deed.en" TargetMode="External"/><Relationship Id="rId6" Type="http://schemas.openxmlformats.org/officeDocument/2006/relationships/hyperlink" Target="https://upload.wikimedia.org/wikipedia/commons/3/31/Seal_of_the_Florida_House_of_Representatives.svg" TargetMode="External"/><Relationship Id="rId7" Type="http://schemas.openxmlformats.org/officeDocument/2006/relationships/hyperlink" Target="https://upload.wikimedia.org/wikipedia/commons/5/59/Florida_Senate_seal_color.png" TargetMode="External"/><Relationship Id="rId8" Type="http://schemas.openxmlformats.org/officeDocument/2006/relationships/hyperlink" Target="https://clipartix.com/wp-content/uploads/2018/03/bill-clipart-2018-4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506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Lexend"/>
                <a:ea typeface="Lexend"/>
                <a:cs typeface="Lexend"/>
                <a:sym typeface="Lexend"/>
              </a:rPr>
              <a:t>How are these images connected?</a:t>
            </a:r>
            <a:endParaRPr>
              <a:solidFill>
                <a:srgbClr val="0000FF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06575" y="889675"/>
            <a:ext cx="1152000" cy="11235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100"/>
              <a:t>40</a:t>
            </a:r>
            <a:endParaRPr sz="6100"/>
          </a:p>
        </p:txBody>
      </p:sp>
      <p:sp>
        <p:nvSpPr>
          <p:cNvPr id="56" name="Google Shape;56;p13"/>
          <p:cNvSpPr txBox="1"/>
          <p:nvPr/>
        </p:nvSpPr>
        <p:spPr>
          <a:xfrm>
            <a:off x="6619125" y="1048725"/>
            <a:ext cx="2001000" cy="12621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120</a:t>
            </a:r>
            <a:endParaRPr sz="70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0075" y="4714300"/>
            <a:ext cx="9906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0000" y="889675"/>
            <a:ext cx="1847850" cy="239187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8400" y="3449300"/>
            <a:ext cx="1400175" cy="14001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50171" y="3449296"/>
            <a:ext cx="1521825" cy="152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16450" y="1608074"/>
            <a:ext cx="1572375" cy="15723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61192" y="2752775"/>
            <a:ext cx="2258932" cy="16941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Sources:</a:t>
            </a:r>
            <a:endParaRPr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 sz="1100">
                <a:solidFill>
                  <a:srgbClr val="000000"/>
                </a:solidFill>
              </a:rPr>
              <a:t>“</a:t>
            </a: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Constitution</a:t>
            </a:r>
            <a:r>
              <a:rPr lang="en" sz="1100">
                <a:solidFill>
                  <a:srgbClr val="000000"/>
                </a:solidFill>
              </a:rPr>
              <a:t>” by Florida Bar is under Public Domain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 sz="1200">
                <a:solidFill>
                  <a:srgbClr val="000000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Florida’s Historic Capital and Florida State Capital</a:t>
            </a:r>
            <a:r>
              <a:rPr lang="en" sz="1200">
                <a:solidFill>
                  <a:schemeClr val="dk1"/>
                </a:solidFill>
              </a:rPr>
              <a:t>” by Michael Rivera is licensed under 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3.0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 sz="1200">
                <a:solidFill>
                  <a:srgbClr val="000000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Seal of the Florida House of Representatives</a:t>
            </a:r>
            <a:r>
              <a:rPr lang="en" sz="1200">
                <a:solidFill>
                  <a:srgbClr val="000000"/>
                </a:solidFill>
              </a:rPr>
              <a:t>” from the Florida House of Representatives is under the Public Domain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 sz="1200">
                <a:solidFill>
                  <a:srgbClr val="000000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Senate seal color</a:t>
            </a:r>
            <a:r>
              <a:rPr lang="en" sz="1200">
                <a:solidFill>
                  <a:srgbClr val="000000"/>
                </a:solidFill>
              </a:rPr>
              <a:t>” from the Florida Senate is under the Public Domain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AutoNum type="arabicPeriod"/>
            </a:pPr>
            <a:r>
              <a:rPr lang="en" sz="1200">
                <a:solidFill>
                  <a:srgbClr val="000000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BIll clipart image</a:t>
            </a:r>
            <a:r>
              <a:rPr lang="en" sz="1200">
                <a:solidFill>
                  <a:srgbClr val="000000"/>
                </a:solidFill>
              </a:rPr>
              <a:t>” from Clipartix has no known copyright restrictions</a:t>
            </a:r>
            <a:endParaRPr sz="1200">
              <a:solidFill>
                <a:srgbClr val="000000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070075" y="4714300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