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68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df93e6de0f_0_0:notes"/>
          <p:cNvSpPr/>
          <p:nvPr>
            <p:ph idx="2" type="sldImg"/>
          </p:nvPr>
        </p:nvSpPr>
        <p:spPr>
          <a:xfrm>
            <a:off x="2104459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df93e6de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4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3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81250" y="174125"/>
            <a:ext cx="2933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Name:________________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Date:______________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1660775" y="910750"/>
            <a:ext cx="4352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Getting Involved</a:t>
            </a:r>
            <a:endParaRPr b="1" sz="24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5225" y="9550225"/>
            <a:ext cx="990600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16100" y="1620600"/>
            <a:ext cx="6763500" cy="78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Give an example of a career in public service that is available in your community.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_________________________________________________________________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Give an example of how you can volunteer in your community.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_________________________________________________________________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In 3-4 sentences explain how involved citizens make your community, state, and nation a better place</a:t>
            </a:r>
            <a:r>
              <a:rPr lang="en"/>
              <a:t>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2000"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______________________________________________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