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PT Sans Narrow"/>
      <p:regular r:id="rId15"/>
      <p:bold r:id="rId16"/>
    </p:embeddedFont>
    <p:embeddedFont>
      <p:font typeface="Open Sans"/>
      <p:regular r:id="rId17"/>
      <p:bold r:id="rId18"/>
      <p:italic r:id="rId19"/>
      <p:boldItalic r:id="rId2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OpenSans-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TSansNarrow-regular.fntdata"/><Relationship Id="rId14" Type="http://schemas.openxmlformats.org/officeDocument/2006/relationships/slide" Target="slides/slide9.xml"/><Relationship Id="rId17" Type="http://schemas.openxmlformats.org/officeDocument/2006/relationships/font" Target="fonts/OpenSans-regular.fntdata"/><Relationship Id="rId16" Type="http://schemas.openxmlformats.org/officeDocument/2006/relationships/font" Target="fonts/PTSansNarrow-bold.fntdata"/><Relationship Id="rId5" Type="http://schemas.openxmlformats.org/officeDocument/2006/relationships/notesMaster" Target="notesMasters/notesMaster1.xml"/><Relationship Id="rId19" Type="http://schemas.openxmlformats.org/officeDocument/2006/relationships/font" Target="fonts/OpenSans-italic.fntdata"/><Relationship Id="rId6" Type="http://schemas.openxmlformats.org/officeDocument/2006/relationships/slide" Target="slides/slide1.xml"/><Relationship Id="rId18"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1e00b7af4a7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1e00b7af4a7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Brainstorm some community issues you may see or know about, in areas including:</a:t>
            </a:r>
            <a:endParaRPr/>
          </a:p>
          <a:p>
            <a:pPr indent="-298450" lvl="0" marL="457200" rtl="0" algn="l">
              <a:spcBef>
                <a:spcPts val="0"/>
              </a:spcBef>
              <a:spcAft>
                <a:spcPts val="0"/>
              </a:spcAft>
              <a:buSzPts val="1100"/>
              <a:buChar char="■"/>
            </a:pPr>
            <a:r>
              <a:rPr lang="en"/>
              <a:t>Public and state parks/recreations areas</a:t>
            </a:r>
            <a:endParaRPr/>
          </a:p>
          <a:p>
            <a:pPr indent="-298450" lvl="0" marL="457200" rtl="0" algn="l">
              <a:spcBef>
                <a:spcPts val="0"/>
              </a:spcBef>
              <a:spcAft>
                <a:spcPts val="0"/>
              </a:spcAft>
              <a:buSzPts val="1100"/>
              <a:buChar char="■"/>
            </a:pPr>
            <a:r>
              <a:rPr lang="en"/>
              <a:t>Schools</a:t>
            </a:r>
            <a:endParaRPr/>
          </a:p>
          <a:p>
            <a:pPr indent="-298450" lvl="0" marL="457200" rtl="0" algn="l">
              <a:spcBef>
                <a:spcPts val="0"/>
              </a:spcBef>
              <a:spcAft>
                <a:spcPts val="0"/>
              </a:spcAft>
              <a:buSzPts val="1100"/>
              <a:buChar char="■"/>
            </a:pPr>
            <a:r>
              <a:rPr lang="en"/>
              <a:t>Public spaces such as the library, museums, government buildings</a:t>
            </a:r>
            <a:endParaRPr/>
          </a:p>
          <a:p>
            <a:pPr indent="-298450" lvl="0" marL="457200" rtl="0" algn="l">
              <a:spcBef>
                <a:spcPts val="0"/>
              </a:spcBef>
              <a:spcAft>
                <a:spcPts val="0"/>
              </a:spcAft>
              <a:buSzPts val="1100"/>
              <a:buChar char="■"/>
            </a:pPr>
            <a:r>
              <a:rPr lang="en"/>
              <a:t>Roads, interstates, highways</a:t>
            </a:r>
            <a:endParaRPr/>
          </a:p>
          <a:p>
            <a:pPr indent="-298450" lvl="0" marL="457200" rtl="0" algn="l">
              <a:spcBef>
                <a:spcPts val="0"/>
              </a:spcBef>
              <a:spcAft>
                <a:spcPts val="0"/>
              </a:spcAft>
              <a:buSzPts val="1100"/>
              <a:buChar char="■"/>
            </a:pPr>
            <a:r>
              <a:rPr lang="en"/>
              <a:t>Homes</a:t>
            </a:r>
            <a:endParaRPr/>
          </a:p>
          <a:p>
            <a:pPr indent="-298450" lvl="0" marL="457200" rtl="0" algn="l">
              <a:spcBef>
                <a:spcPts val="0"/>
              </a:spcBef>
              <a:spcAft>
                <a:spcPts val="0"/>
              </a:spcAft>
              <a:buSzPts val="1100"/>
              <a:buChar char="■"/>
            </a:pPr>
            <a:r>
              <a:rPr lang="en"/>
              <a:t>Grocery</a:t>
            </a:r>
            <a:r>
              <a:rPr lang="en"/>
              <a:t> stores/businesses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29f6a59420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29f6a59420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Discuss a few ways responsible citizens in the community may become involved in addressing public issues. Remind students that that we learned in lesson #1, that most of the issues that directly impact our lives, fall under the authority of state and local governments. While citizens often cannot fix the issue on their own, responsible citizens make government officials aware of the issues so they can work together to resolve them. </a:t>
            </a:r>
            <a:endParaRPr/>
          </a:p>
          <a:p>
            <a:pPr indent="0" lvl="0" marL="0" rtl="0" algn="l">
              <a:spcBef>
                <a:spcPts val="0"/>
              </a:spcBef>
              <a:spcAft>
                <a:spcPts val="0"/>
              </a:spcAft>
              <a:buNone/>
            </a:pPr>
            <a:r>
              <a:rPr lang="en"/>
              <a:t>Sometimes the government sees the issues first, and they begin making laws and trying to change things. Sometimes, the government may not see some of the issues affecting everyone because our state is so large. As responsible citizens we need to speak up and bring awareness to these situations. We can offer our voice on things happening in our state and community.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Examples:</a:t>
            </a:r>
            <a:endParaRPr/>
          </a:p>
          <a:p>
            <a:pPr indent="-298450" lvl="0" marL="457200" rtl="0" algn="l">
              <a:spcBef>
                <a:spcPts val="0"/>
              </a:spcBef>
              <a:spcAft>
                <a:spcPts val="0"/>
              </a:spcAft>
              <a:buSzPts val="1100"/>
              <a:buChar char="■"/>
            </a:pPr>
            <a:r>
              <a:rPr lang="en"/>
              <a:t>Attending a school board meeting to notify school board members about worries you have in the school</a:t>
            </a:r>
            <a:endParaRPr/>
          </a:p>
          <a:p>
            <a:pPr indent="-298450" lvl="0" marL="457200" rtl="0" algn="l">
              <a:spcBef>
                <a:spcPts val="0"/>
              </a:spcBef>
              <a:spcAft>
                <a:spcPts val="0"/>
              </a:spcAft>
              <a:buSzPts val="1100"/>
              <a:buChar char="■"/>
            </a:pPr>
            <a:r>
              <a:rPr lang="en"/>
              <a:t>Reaching out to the city’s public works or water department if you are having trouble with your water at home</a:t>
            </a:r>
            <a:endParaRPr/>
          </a:p>
          <a:p>
            <a:pPr indent="-298450" lvl="0" marL="457200" rtl="0" algn="l">
              <a:spcBef>
                <a:spcPts val="0"/>
              </a:spcBef>
              <a:spcAft>
                <a:spcPts val="0"/>
              </a:spcAft>
              <a:buSzPts val="1100"/>
              <a:buChar char="■"/>
            </a:pPr>
            <a:r>
              <a:rPr lang="en"/>
              <a:t>Encouraging neighbors and other citizens to become engaged with a </a:t>
            </a:r>
            <a:r>
              <a:rPr lang="en"/>
              <a:t>community</a:t>
            </a:r>
            <a:r>
              <a:rPr lang="en"/>
              <a:t> issue, such as a park in poor </a:t>
            </a:r>
            <a:r>
              <a:rPr lang="en"/>
              <a:t>condition</a:t>
            </a:r>
            <a:r>
              <a:rPr lang="en"/>
              <a:t> </a:t>
            </a:r>
            <a:endParaRPr/>
          </a:p>
          <a:p>
            <a:pPr indent="-298450" lvl="0" marL="457200" rtl="0" algn="l">
              <a:spcBef>
                <a:spcPts val="0"/>
              </a:spcBef>
              <a:spcAft>
                <a:spcPts val="0"/>
              </a:spcAft>
              <a:buSzPts val="1100"/>
              <a:buChar char="■"/>
            </a:pPr>
            <a:r>
              <a:rPr lang="en"/>
              <a:t>Emailing your state representative or senator about an environmental issue you are passionate about (Save the Manatees!)</a:t>
            </a:r>
            <a:endParaRPr/>
          </a:p>
          <a:p>
            <a:pPr indent="-298450" lvl="0" marL="457200" rtl="0" algn="l">
              <a:spcBef>
                <a:spcPts val="0"/>
              </a:spcBef>
              <a:spcAft>
                <a:spcPts val="0"/>
              </a:spcAft>
              <a:buSzPts val="1100"/>
              <a:buChar char="■"/>
            </a:pPr>
            <a:r>
              <a:rPr lang="en"/>
              <a:t>Vote on state and local decisions, such as the minimum wage for workers in the state</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229f6a59420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229f6a59420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Clr>
                <a:schemeClr val="dk1"/>
              </a:buClr>
              <a:buSzPts val="1100"/>
              <a:buFont typeface="Arial"/>
              <a:buNone/>
            </a:pPr>
            <a:r>
              <a:rPr lang="en" sz="1200">
                <a:solidFill>
                  <a:schemeClr val="dk1"/>
                </a:solidFill>
              </a:rPr>
              <a:t>Possible Options for Citizens</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solidFill>
                  <a:schemeClr val="dk1"/>
                </a:solidFill>
              </a:rPr>
              <a:t>Clean up the litter and debris</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solidFill>
                  <a:schemeClr val="dk1"/>
                </a:solidFill>
              </a:rPr>
              <a:t>Share information warning other citizens the trail needs repair</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t>Find a park ranger or staff member to show them</a:t>
            </a:r>
            <a:endParaRPr/>
          </a:p>
          <a:p>
            <a:pPr indent="-298450" lvl="0" marL="457200" rtl="0" algn="l">
              <a:lnSpc>
                <a:spcPct val="120000"/>
              </a:lnSpc>
              <a:spcBef>
                <a:spcPts val="0"/>
              </a:spcBef>
              <a:spcAft>
                <a:spcPts val="0"/>
              </a:spcAft>
              <a:buClr>
                <a:schemeClr val="dk1"/>
              </a:buClr>
              <a:buSzPts val="1100"/>
              <a:buChar char="■"/>
            </a:pPr>
            <a:r>
              <a:rPr lang="en"/>
              <a:t>Email the Parks and Recreation department in the community</a:t>
            </a:r>
            <a:endParaRPr/>
          </a:p>
          <a:p>
            <a:pPr indent="-298450" lvl="0" marL="457200" rtl="0" algn="l">
              <a:lnSpc>
                <a:spcPct val="120000"/>
              </a:lnSpc>
              <a:spcBef>
                <a:spcPts val="0"/>
              </a:spcBef>
              <a:spcAft>
                <a:spcPts val="0"/>
              </a:spcAft>
              <a:buClr>
                <a:schemeClr val="dk1"/>
              </a:buClr>
              <a:buSzPts val="1100"/>
              <a:buChar char="■"/>
            </a:pPr>
            <a:r>
              <a:rPr lang="en"/>
              <a:t>Tell other neighbors/community members to also submit a message </a:t>
            </a:r>
            <a:endParaRPr/>
          </a:p>
          <a:p>
            <a:pPr indent="-298450" lvl="0" marL="457200" rtl="0" algn="l">
              <a:lnSpc>
                <a:spcPct val="120000"/>
              </a:lnSpc>
              <a:spcBef>
                <a:spcPts val="0"/>
              </a:spcBef>
              <a:spcAft>
                <a:spcPts val="0"/>
              </a:spcAft>
              <a:buClr>
                <a:schemeClr val="dk1"/>
              </a:buClr>
              <a:buSzPts val="1100"/>
              <a:buChar char="■"/>
            </a:pPr>
            <a:r>
              <a:rPr lang="en"/>
              <a:t>Attend a town meeting to bring awareness to the issues on the trail</a:t>
            </a:r>
            <a:endParaRPr/>
          </a:p>
          <a:p>
            <a:pPr indent="0" lvl="0" marL="0" rtl="0" algn="l">
              <a:lnSpc>
                <a:spcPct val="120000"/>
              </a:lnSpc>
              <a:spcBef>
                <a:spcPts val="0"/>
              </a:spcBef>
              <a:spcAft>
                <a:spcPts val="0"/>
              </a:spcAft>
              <a:buNone/>
            </a:pPr>
            <a:r>
              <a:rPr lang="en">
                <a:solidFill>
                  <a:schemeClr val="dk1"/>
                </a:solidFill>
              </a:rPr>
              <a:t>*remind students that tax dollars may be needed for solving some community problems</a:t>
            </a:r>
            <a:endParaRPr sz="100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e0e878618a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e0e878618a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lang="en" sz="1200">
                <a:solidFill>
                  <a:schemeClr val="dk1"/>
                </a:solidFill>
              </a:rPr>
              <a:t>Possible Options for Citizens</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solidFill>
                  <a:schemeClr val="dk1"/>
                </a:solidFill>
              </a:rPr>
              <a:t>Share information warning other citizens the dock needs repair</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solidFill>
                  <a:schemeClr val="dk1"/>
                </a:solidFill>
              </a:rPr>
              <a:t>Use paddle boats/row boats for the time being</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t>Find a park ranger or staff member to show them</a:t>
            </a:r>
            <a:endParaRPr/>
          </a:p>
          <a:p>
            <a:pPr indent="-298450" lvl="0" marL="457200" rtl="0" algn="l">
              <a:lnSpc>
                <a:spcPct val="120000"/>
              </a:lnSpc>
              <a:spcBef>
                <a:spcPts val="0"/>
              </a:spcBef>
              <a:spcAft>
                <a:spcPts val="0"/>
              </a:spcAft>
              <a:buClr>
                <a:schemeClr val="dk1"/>
              </a:buClr>
              <a:buSzPts val="1100"/>
              <a:buChar char="■"/>
            </a:pPr>
            <a:r>
              <a:rPr lang="en"/>
              <a:t>Contact state legislators about the broken dock in the state park</a:t>
            </a:r>
            <a:endParaRPr/>
          </a:p>
          <a:p>
            <a:pPr indent="-298450" lvl="0" marL="457200" rtl="0" algn="l">
              <a:lnSpc>
                <a:spcPct val="120000"/>
              </a:lnSpc>
              <a:spcBef>
                <a:spcPts val="0"/>
              </a:spcBef>
              <a:spcAft>
                <a:spcPts val="0"/>
              </a:spcAft>
              <a:buClr>
                <a:schemeClr val="dk1"/>
              </a:buClr>
              <a:buSzPts val="1100"/>
              <a:buChar char="■"/>
            </a:pPr>
            <a:r>
              <a:rPr lang="en"/>
              <a:t>Encourage those who are voting age to vote for more funding for state parks</a:t>
            </a:r>
            <a:endParaRPr/>
          </a:p>
          <a:p>
            <a:pPr indent="-298450" lvl="0" marL="457200" rtl="0" algn="l">
              <a:lnSpc>
                <a:spcPct val="120000"/>
              </a:lnSpc>
              <a:spcBef>
                <a:spcPts val="0"/>
              </a:spcBef>
              <a:spcAft>
                <a:spcPts val="0"/>
              </a:spcAft>
              <a:buClr>
                <a:schemeClr val="dk1"/>
              </a:buClr>
              <a:buSzPts val="1100"/>
              <a:buChar char="■"/>
            </a:pPr>
            <a:r>
              <a:rPr lang="en"/>
              <a:t>Tell other neighbors/community members to also submit a message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 name="Shape 105"/>
        <p:cNvGrpSpPr/>
        <p:nvPr/>
      </p:nvGrpSpPr>
      <p:grpSpPr>
        <a:xfrm>
          <a:off x="0" y="0"/>
          <a:ext cx="0" cy="0"/>
          <a:chOff x="0" y="0"/>
          <a:chExt cx="0" cy="0"/>
        </a:xfrm>
      </p:grpSpPr>
      <p:sp>
        <p:nvSpPr>
          <p:cNvPr id="106" name="Google Shape;106;g229f6a59420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 name="Google Shape;107;g229f6a59420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lang="en" sz="1200">
                <a:solidFill>
                  <a:schemeClr val="dk1"/>
                </a:solidFill>
              </a:rPr>
              <a:t>Possible Options for Citizens</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solidFill>
                  <a:schemeClr val="dk1"/>
                </a:solidFill>
              </a:rPr>
              <a:t>Call the non-emergency police number to report the outage</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solidFill>
                  <a:schemeClr val="dk1"/>
                </a:solidFill>
              </a:rPr>
              <a:t>Call the public works or transportation departments</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solidFill>
                  <a:schemeClr val="dk1"/>
                </a:solidFill>
              </a:rPr>
              <a:t>Inform others of the outage so they know where it is</a:t>
            </a:r>
            <a:endParaRPr>
              <a:solidFill>
                <a:schemeClr val="dk1"/>
              </a:solidFill>
            </a:endParaRPr>
          </a:p>
          <a:p>
            <a:pPr indent="-298450" lvl="0" marL="457200" rtl="0" algn="l">
              <a:lnSpc>
                <a:spcPct val="120000"/>
              </a:lnSpc>
              <a:spcBef>
                <a:spcPts val="0"/>
              </a:spcBef>
              <a:spcAft>
                <a:spcPts val="0"/>
              </a:spcAft>
              <a:buClr>
                <a:schemeClr val="dk1"/>
              </a:buClr>
              <a:buSzPts val="1100"/>
              <a:buChar char="■"/>
            </a:pPr>
            <a:r>
              <a:rPr lang="en">
                <a:solidFill>
                  <a:schemeClr val="dk1"/>
                </a:solidFill>
              </a:rPr>
              <a:t>If there is a police station or fire department in the area, stop in and speak with someone</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1e01ac755b8_1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1e01ac755b8_1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lang="en" sz="1200">
                <a:solidFill>
                  <a:schemeClr val="dk1"/>
                </a:solidFill>
              </a:rPr>
              <a:t>Possible Options for Citizens</a:t>
            </a:r>
            <a:endParaRPr>
              <a:solidFill>
                <a:schemeClr val="dk1"/>
              </a:solidFill>
            </a:endParaRPr>
          </a:p>
          <a:p>
            <a:pPr indent="-298450" lvl="0" marL="457200" rtl="0" algn="l">
              <a:lnSpc>
                <a:spcPct val="120000"/>
              </a:lnSpc>
              <a:spcBef>
                <a:spcPts val="0"/>
              </a:spcBef>
              <a:spcAft>
                <a:spcPts val="0"/>
              </a:spcAft>
              <a:buSzPts val="1100"/>
              <a:buChar char="■"/>
            </a:pPr>
            <a:r>
              <a:rPr lang="en"/>
              <a:t>Organize a school-wide fundraiser or work to get a donation to a</a:t>
            </a:r>
            <a:r>
              <a:rPr lang="en"/>
              <a:t>dd recycling cans to each class</a:t>
            </a:r>
            <a:endParaRPr/>
          </a:p>
          <a:p>
            <a:pPr indent="-298450" lvl="0" marL="457200" rtl="0" algn="l">
              <a:lnSpc>
                <a:spcPct val="120000"/>
              </a:lnSpc>
              <a:spcBef>
                <a:spcPts val="0"/>
              </a:spcBef>
              <a:spcAft>
                <a:spcPts val="0"/>
              </a:spcAft>
              <a:buSzPts val="1100"/>
              <a:buChar char="■"/>
            </a:pPr>
            <a:r>
              <a:rPr lang="en"/>
              <a:t>Start a recycling club with someone in charge of collecting the </a:t>
            </a:r>
            <a:r>
              <a:rPr lang="en"/>
              <a:t>recycling</a:t>
            </a:r>
            <a:endParaRPr/>
          </a:p>
          <a:p>
            <a:pPr indent="-298450" lvl="0" marL="457200" rtl="0" algn="l">
              <a:lnSpc>
                <a:spcPct val="120000"/>
              </a:lnSpc>
              <a:spcBef>
                <a:spcPts val="0"/>
              </a:spcBef>
              <a:spcAft>
                <a:spcPts val="0"/>
              </a:spcAft>
              <a:buSzPts val="1100"/>
              <a:buChar char="■"/>
            </a:pPr>
            <a:r>
              <a:rPr lang="en"/>
              <a:t>Attend a school board meeting</a:t>
            </a:r>
            <a:endParaRPr/>
          </a:p>
          <a:p>
            <a:pPr indent="-298450" lvl="0" marL="457200" rtl="0" algn="l">
              <a:lnSpc>
                <a:spcPct val="120000"/>
              </a:lnSpc>
              <a:spcBef>
                <a:spcPts val="0"/>
              </a:spcBef>
              <a:spcAft>
                <a:spcPts val="0"/>
              </a:spcAft>
              <a:buSzPts val="1100"/>
              <a:buChar char="■"/>
            </a:pPr>
            <a:r>
              <a:rPr lang="en"/>
              <a:t>Let a principal/administration know</a:t>
            </a:r>
            <a:endParaRPr/>
          </a:p>
          <a:p>
            <a:pPr indent="-298450" lvl="0" marL="457200" rtl="0" algn="l">
              <a:lnSpc>
                <a:spcPct val="120000"/>
              </a:lnSpc>
              <a:spcBef>
                <a:spcPts val="0"/>
              </a:spcBef>
              <a:spcAft>
                <a:spcPts val="0"/>
              </a:spcAft>
              <a:buSzPts val="1100"/>
              <a:buChar char="■"/>
            </a:pPr>
            <a:r>
              <a:rPr lang="en"/>
              <a:t>Encourage other students to request recycling bins</a:t>
            </a:r>
            <a:endParaRPr/>
          </a:p>
          <a:p>
            <a:pPr indent="-298450" lvl="0" marL="457200" rtl="0" algn="l">
              <a:lnSpc>
                <a:spcPct val="120000"/>
              </a:lnSpc>
              <a:spcBef>
                <a:spcPts val="0"/>
              </a:spcBef>
              <a:spcAft>
                <a:spcPts val="0"/>
              </a:spcAft>
              <a:buSzPts val="1100"/>
              <a:buChar char="■"/>
            </a:pPr>
            <a:r>
              <a:rPr lang="en"/>
              <a:t>Reach out to the waste collector in your local community</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1e0e878618a_1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1e0e878618a_1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rPr lang="en" sz="1200">
                <a:solidFill>
                  <a:schemeClr val="dk1"/>
                </a:solidFill>
              </a:rPr>
              <a:t>Possible Options for Citizens</a:t>
            </a:r>
            <a:endParaRPr/>
          </a:p>
          <a:p>
            <a:pPr indent="-298450" lvl="0" marL="457200" rtl="0" algn="l">
              <a:lnSpc>
                <a:spcPct val="120000"/>
              </a:lnSpc>
              <a:spcBef>
                <a:spcPts val="0"/>
              </a:spcBef>
              <a:spcAft>
                <a:spcPts val="0"/>
              </a:spcAft>
              <a:buSzPts val="1100"/>
              <a:buChar char="■"/>
            </a:pPr>
            <a:r>
              <a:rPr lang="en"/>
              <a:t>Speak with museum staff to see if you can help with any temporary solutions (i.e. posting signs, finding an alternative entrance, etc.)</a:t>
            </a:r>
            <a:endParaRPr/>
          </a:p>
          <a:p>
            <a:pPr indent="-298450" lvl="0" marL="457200" rtl="0" algn="l">
              <a:lnSpc>
                <a:spcPct val="120000"/>
              </a:lnSpc>
              <a:spcBef>
                <a:spcPts val="0"/>
              </a:spcBef>
              <a:spcAft>
                <a:spcPts val="0"/>
              </a:spcAft>
              <a:buSzPts val="1100"/>
              <a:buChar char="■"/>
            </a:pPr>
            <a:r>
              <a:rPr lang="en"/>
              <a:t>Contact your state/local elected officials</a:t>
            </a:r>
            <a:endParaRPr/>
          </a:p>
          <a:p>
            <a:pPr indent="-298450" lvl="0" marL="457200" rtl="0" algn="l">
              <a:lnSpc>
                <a:spcPct val="120000"/>
              </a:lnSpc>
              <a:spcBef>
                <a:spcPts val="0"/>
              </a:spcBef>
              <a:spcAft>
                <a:spcPts val="0"/>
              </a:spcAft>
              <a:buSzPts val="1100"/>
              <a:buChar char="■"/>
            </a:pPr>
            <a:r>
              <a:rPr lang="en"/>
              <a:t>Encourage other students to request wheelchair </a:t>
            </a:r>
            <a:r>
              <a:rPr lang="en"/>
              <a:t>accessibility</a:t>
            </a:r>
            <a:r>
              <a:rPr lang="en"/>
              <a:t> in all government buildings</a:t>
            </a:r>
            <a:endParaRPr/>
          </a:p>
          <a:p>
            <a:pPr indent="-298450" lvl="0" marL="457200" rtl="0" algn="l">
              <a:lnSpc>
                <a:spcPct val="120000"/>
              </a:lnSpc>
              <a:spcBef>
                <a:spcPts val="0"/>
              </a:spcBef>
              <a:spcAft>
                <a:spcPts val="0"/>
              </a:spcAft>
              <a:buSzPts val="1100"/>
              <a:buChar char="■"/>
            </a:pPr>
            <a:r>
              <a:rPr lang="en">
                <a:solidFill>
                  <a:schemeClr val="dk1"/>
                </a:solidFill>
              </a:rPr>
              <a:t>Encourage those who are voting age to vote for legislation that expands accommodations to individuals with disabilities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229f6a59420_0_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229f6a59420_0_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20000"/>
              </a:lnSpc>
              <a:spcBef>
                <a:spcPts val="0"/>
              </a:spcBef>
              <a:spcAft>
                <a:spcPts val="0"/>
              </a:spcAft>
              <a:buNone/>
            </a:pPr>
            <a:r>
              <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cxnSp>
        <p:nvCxnSpPr>
          <p:cNvPr id="10" name="Google Shape;10;p2"/>
          <p:cNvCxnSpPr/>
          <p:nvPr/>
        </p:nvCxnSpPr>
        <p:spPr>
          <a:xfrm>
            <a:off x="7007735" y="3176888"/>
            <a:ext cx="562200" cy="0"/>
          </a:xfrm>
          <a:prstGeom prst="straightConnector1">
            <a:avLst/>
          </a:prstGeom>
          <a:noFill/>
          <a:ln cap="flat" cmpd="sng" w="76200">
            <a:solidFill>
              <a:schemeClr val="lt2"/>
            </a:solidFill>
            <a:prstDash val="solid"/>
            <a:round/>
            <a:headEnd len="sm" w="sm" type="none"/>
            <a:tailEnd len="sm" w="sm" type="none"/>
          </a:ln>
        </p:spPr>
      </p:cxnSp>
      <p:cxnSp>
        <p:nvCxnSpPr>
          <p:cNvPr id="11" name="Google Shape;11;p2"/>
          <p:cNvCxnSpPr/>
          <p:nvPr/>
        </p:nvCxnSpPr>
        <p:spPr>
          <a:xfrm>
            <a:off x="1575035" y="3158252"/>
            <a:ext cx="562200" cy="0"/>
          </a:xfrm>
          <a:prstGeom prst="straightConnector1">
            <a:avLst/>
          </a:prstGeom>
          <a:noFill/>
          <a:ln cap="flat" cmpd="sng" w="76200">
            <a:solidFill>
              <a:schemeClr val="lt2"/>
            </a:solidFill>
            <a:prstDash val="solid"/>
            <a:round/>
            <a:headEnd len="sm" w="sm" type="none"/>
            <a:tailEnd len="sm" w="sm" type="none"/>
          </a:ln>
        </p:spPr>
      </p:cxnSp>
      <p:grpSp>
        <p:nvGrpSpPr>
          <p:cNvPr id="12" name="Google Shape;12;p2"/>
          <p:cNvGrpSpPr/>
          <p:nvPr/>
        </p:nvGrpSpPr>
        <p:grpSpPr>
          <a:xfrm>
            <a:off x="1004144" y="1022025"/>
            <a:ext cx="7136668" cy="152400"/>
            <a:chOff x="1346429" y="1011300"/>
            <a:chExt cx="6452100" cy="152400"/>
          </a:xfrm>
        </p:grpSpPr>
        <p:cxnSp>
          <p:nvCxnSpPr>
            <p:cNvPr id="13" name="Google Shape;13;p2"/>
            <p:cNvCxnSpPr/>
            <p:nvPr/>
          </p:nvCxnSpPr>
          <p:spPr>
            <a:xfrm rot="10800000">
              <a:off x="1346429" y="1011300"/>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4" name="Google Shape;14;p2"/>
            <p:cNvCxnSpPr/>
            <p:nvPr/>
          </p:nvCxnSpPr>
          <p:spPr>
            <a:xfrm rot="10800000">
              <a:off x="1346429" y="1163700"/>
              <a:ext cx="6452100" cy="0"/>
            </a:xfrm>
            <a:prstGeom prst="straightConnector1">
              <a:avLst/>
            </a:prstGeom>
            <a:noFill/>
            <a:ln cap="flat" cmpd="sng" w="9525">
              <a:solidFill>
                <a:schemeClr val="accent3"/>
              </a:solidFill>
              <a:prstDash val="solid"/>
              <a:round/>
              <a:headEnd len="sm" w="sm" type="none"/>
              <a:tailEnd len="sm" w="sm" type="none"/>
            </a:ln>
          </p:spPr>
        </p:cxnSp>
      </p:grpSp>
      <p:grpSp>
        <p:nvGrpSpPr>
          <p:cNvPr id="15" name="Google Shape;15;p2"/>
          <p:cNvGrpSpPr/>
          <p:nvPr/>
        </p:nvGrpSpPr>
        <p:grpSpPr>
          <a:xfrm>
            <a:off x="1004151" y="3969100"/>
            <a:ext cx="7136668" cy="152400"/>
            <a:chOff x="1346435" y="3969088"/>
            <a:chExt cx="6452100" cy="152400"/>
          </a:xfrm>
        </p:grpSpPr>
        <p:cxnSp>
          <p:nvCxnSpPr>
            <p:cNvPr id="16" name="Google Shape;16;p2"/>
            <p:cNvCxnSpPr/>
            <p:nvPr/>
          </p:nvCxnSpPr>
          <p:spPr>
            <a:xfrm>
              <a:off x="1346435" y="4121488"/>
              <a:ext cx="6452100" cy="0"/>
            </a:xfrm>
            <a:prstGeom prst="straightConnector1">
              <a:avLst/>
            </a:prstGeom>
            <a:noFill/>
            <a:ln cap="flat" cmpd="sng" w="76200">
              <a:solidFill>
                <a:schemeClr val="accent3"/>
              </a:solidFill>
              <a:prstDash val="solid"/>
              <a:round/>
              <a:headEnd len="sm" w="sm" type="none"/>
              <a:tailEnd len="sm" w="sm" type="none"/>
            </a:ln>
          </p:spPr>
        </p:cxnSp>
        <p:cxnSp>
          <p:nvCxnSpPr>
            <p:cNvPr id="17" name="Google Shape;17;p2"/>
            <p:cNvCxnSpPr/>
            <p:nvPr/>
          </p:nvCxnSpPr>
          <p:spPr>
            <a:xfrm>
              <a:off x="1346435" y="3969088"/>
              <a:ext cx="6452100" cy="0"/>
            </a:xfrm>
            <a:prstGeom prst="straightConnector1">
              <a:avLst/>
            </a:prstGeom>
            <a:noFill/>
            <a:ln cap="flat" cmpd="sng" w="9525">
              <a:solidFill>
                <a:schemeClr val="accent3"/>
              </a:solidFill>
              <a:prstDash val="solid"/>
              <a:round/>
              <a:headEnd len="sm" w="sm" type="none"/>
              <a:tailEnd len="sm" w="sm" type="none"/>
            </a:ln>
          </p:spPr>
        </p:cxnSp>
      </p:grpSp>
      <p:sp>
        <p:nvSpPr>
          <p:cNvPr id="18" name="Google Shape;18;p2"/>
          <p:cNvSpPr txBox="1"/>
          <p:nvPr>
            <p:ph type="ctrTitle"/>
          </p:nvPr>
        </p:nvSpPr>
        <p:spPr>
          <a:xfrm>
            <a:off x="1004150" y="1751764"/>
            <a:ext cx="7136700" cy="1022400"/>
          </a:xfrm>
          <a:prstGeom prst="rect">
            <a:avLst/>
          </a:prstGeom>
        </p:spPr>
        <p:txBody>
          <a:bodyPr anchorCtr="0" anchor="b" bIns="91425" lIns="91425" spcFirstLastPara="1" rIns="91425" wrap="square" tIns="91425">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p:txBody>
      </p:sp>
      <p:sp>
        <p:nvSpPr>
          <p:cNvPr id="19" name="Google Shape;19;p2"/>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p:txBody>
      </p:sp>
      <p:sp>
        <p:nvSpPr>
          <p:cNvPr id="20" name="Google Shape;2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5" name="Shape 55"/>
        <p:cNvGrpSpPr/>
        <p:nvPr/>
      </p:nvGrpSpPr>
      <p:grpSpPr>
        <a:xfrm>
          <a:off x="0" y="0"/>
          <a:ext cx="0" cy="0"/>
          <a:chOff x="0" y="0"/>
          <a:chExt cx="0" cy="0"/>
        </a:xfrm>
      </p:grpSpPr>
      <p:sp>
        <p:nvSpPr>
          <p:cNvPr id="56" name="Google Shape;56;p11"/>
          <p:cNvSpPr/>
          <p:nvPr/>
        </p:nvSpPr>
        <p:spPr>
          <a:xfrm>
            <a:off x="-75"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7" name="Google Shape;57;p11"/>
          <p:cNvSpPr txBox="1"/>
          <p:nvPr>
            <p:ph hasCustomPrompt="1" type="title"/>
          </p:nvPr>
        </p:nvSpPr>
        <p:spPr>
          <a:xfrm>
            <a:off x="311700" y="1304850"/>
            <a:ext cx="8520600" cy="1538400"/>
          </a:xfrm>
          <a:prstGeom prst="rect">
            <a:avLst/>
          </a:prstGeom>
        </p:spPr>
        <p:txBody>
          <a:bodyPr anchorCtr="0" anchor="ctr" bIns="91425" lIns="91425" spcFirstLastPara="1" rIns="91425" wrap="square" tIns="91425">
            <a:normAutofit/>
          </a:bodyPr>
          <a:lstStyle>
            <a:lvl1pPr lvl="0" algn="ctr">
              <a:spcBef>
                <a:spcPts val="0"/>
              </a:spcBef>
              <a:spcAft>
                <a:spcPts val="0"/>
              </a:spcAft>
              <a:buClr>
                <a:schemeClr val="accent3"/>
              </a:buClr>
              <a:buSzPts val="13000"/>
              <a:buNone/>
              <a:defRPr sz="13000">
                <a:solidFill>
                  <a:schemeClr val="accent3"/>
                </a:solidFill>
              </a:defRPr>
            </a:lvl1pPr>
            <a:lvl2pPr lvl="1" algn="ctr">
              <a:spcBef>
                <a:spcPts val="0"/>
              </a:spcBef>
              <a:spcAft>
                <a:spcPts val="0"/>
              </a:spcAft>
              <a:buClr>
                <a:schemeClr val="accent3"/>
              </a:buClr>
              <a:buSzPts val="13000"/>
              <a:buNone/>
              <a:defRPr sz="13000">
                <a:solidFill>
                  <a:schemeClr val="accent3"/>
                </a:solidFill>
              </a:defRPr>
            </a:lvl2pPr>
            <a:lvl3pPr lvl="2" algn="ctr">
              <a:spcBef>
                <a:spcPts val="0"/>
              </a:spcBef>
              <a:spcAft>
                <a:spcPts val="0"/>
              </a:spcAft>
              <a:buClr>
                <a:schemeClr val="accent3"/>
              </a:buClr>
              <a:buSzPts val="13000"/>
              <a:buNone/>
              <a:defRPr sz="13000">
                <a:solidFill>
                  <a:schemeClr val="accent3"/>
                </a:solidFill>
              </a:defRPr>
            </a:lvl3pPr>
            <a:lvl4pPr lvl="3" algn="ctr">
              <a:spcBef>
                <a:spcPts val="0"/>
              </a:spcBef>
              <a:spcAft>
                <a:spcPts val="0"/>
              </a:spcAft>
              <a:buClr>
                <a:schemeClr val="accent3"/>
              </a:buClr>
              <a:buSzPts val="13000"/>
              <a:buNone/>
              <a:defRPr sz="13000">
                <a:solidFill>
                  <a:schemeClr val="accent3"/>
                </a:solidFill>
              </a:defRPr>
            </a:lvl4pPr>
            <a:lvl5pPr lvl="4" algn="ctr">
              <a:spcBef>
                <a:spcPts val="0"/>
              </a:spcBef>
              <a:spcAft>
                <a:spcPts val="0"/>
              </a:spcAft>
              <a:buClr>
                <a:schemeClr val="accent3"/>
              </a:buClr>
              <a:buSzPts val="13000"/>
              <a:buNone/>
              <a:defRPr sz="13000">
                <a:solidFill>
                  <a:schemeClr val="accent3"/>
                </a:solidFill>
              </a:defRPr>
            </a:lvl5pPr>
            <a:lvl6pPr lvl="5" algn="ctr">
              <a:spcBef>
                <a:spcPts val="0"/>
              </a:spcBef>
              <a:spcAft>
                <a:spcPts val="0"/>
              </a:spcAft>
              <a:buClr>
                <a:schemeClr val="accent3"/>
              </a:buClr>
              <a:buSzPts val="13000"/>
              <a:buNone/>
              <a:defRPr sz="13000">
                <a:solidFill>
                  <a:schemeClr val="accent3"/>
                </a:solidFill>
              </a:defRPr>
            </a:lvl6pPr>
            <a:lvl7pPr lvl="6" algn="ctr">
              <a:spcBef>
                <a:spcPts val="0"/>
              </a:spcBef>
              <a:spcAft>
                <a:spcPts val="0"/>
              </a:spcAft>
              <a:buClr>
                <a:schemeClr val="accent3"/>
              </a:buClr>
              <a:buSzPts val="13000"/>
              <a:buNone/>
              <a:defRPr sz="13000">
                <a:solidFill>
                  <a:schemeClr val="accent3"/>
                </a:solidFill>
              </a:defRPr>
            </a:lvl7pPr>
            <a:lvl8pPr lvl="7" algn="ctr">
              <a:spcBef>
                <a:spcPts val="0"/>
              </a:spcBef>
              <a:spcAft>
                <a:spcPts val="0"/>
              </a:spcAft>
              <a:buClr>
                <a:schemeClr val="accent3"/>
              </a:buClr>
              <a:buSzPts val="13000"/>
              <a:buNone/>
              <a:defRPr sz="13000">
                <a:solidFill>
                  <a:schemeClr val="accent3"/>
                </a:solidFill>
              </a:defRPr>
            </a:lvl8pPr>
            <a:lvl9pPr lvl="8" algn="ctr">
              <a:spcBef>
                <a:spcPts val="0"/>
              </a:spcBef>
              <a:spcAft>
                <a:spcPts val="0"/>
              </a:spcAft>
              <a:buClr>
                <a:schemeClr val="accent3"/>
              </a:buClr>
              <a:buSzPts val="13000"/>
              <a:buNone/>
              <a:defRPr sz="13000">
                <a:solidFill>
                  <a:schemeClr val="accent3"/>
                </a:solidFill>
              </a:defRPr>
            </a:lvl9pPr>
          </a:lstStyle>
          <a:p>
            <a:r>
              <a:t>xx%</a:t>
            </a:r>
          </a:p>
        </p:txBody>
      </p:sp>
      <p:sp>
        <p:nvSpPr>
          <p:cNvPr id="58" name="Google Shape;58;p11"/>
          <p:cNvSpPr txBox="1"/>
          <p:nvPr>
            <p:ph idx="1" type="body"/>
          </p:nvPr>
        </p:nvSpPr>
        <p:spPr>
          <a:xfrm>
            <a:off x="311700" y="2995650"/>
            <a:ext cx="8520600" cy="10716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9" name="Google Shape;59;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0" name="Shape 60"/>
        <p:cNvGrpSpPr/>
        <p:nvPr/>
      </p:nvGrpSpPr>
      <p:grpSpPr>
        <a:xfrm>
          <a:off x="0" y="0"/>
          <a:ext cx="0" cy="0"/>
          <a:chOff x="0" y="0"/>
          <a:chExt cx="0" cy="0"/>
        </a:xfrm>
      </p:grpSpPr>
      <p:sp>
        <p:nvSpPr>
          <p:cNvPr id="61" name="Google Shape;61;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1" name="Shape 21"/>
        <p:cNvGrpSpPr/>
        <p:nvPr/>
      </p:nvGrpSpPr>
      <p:grpSpPr>
        <a:xfrm>
          <a:off x="0" y="0"/>
          <a:ext cx="0" cy="0"/>
          <a:chOff x="0" y="0"/>
          <a:chExt cx="0" cy="0"/>
        </a:xfrm>
      </p:grpSpPr>
      <p:sp>
        <p:nvSpPr>
          <p:cNvPr id="22" name="Google Shape;22;p3"/>
          <p:cNvSpPr/>
          <p:nvPr/>
        </p:nvSpPr>
        <p:spPr>
          <a:xfrm>
            <a:off x="-50" y="2571900"/>
            <a:ext cx="9144000" cy="25716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 name="Google Shape;23;p3"/>
          <p:cNvSpPr txBox="1"/>
          <p:nvPr>
            <p:ph type="title"/>
          </p:nvPr>
        </p:nvSpPr>
        <p:spPr>
          <a:xfrm>
            <a:off x="311700" y="814800"/>
            <a:ext cx="8571300" cy="942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a:lvl1pPr>
            <a:lvl2pPr lvl="1" algn="ctr">
              <a:spcBef>
                <a:spcPts val="0"/>
              </a:spcBef>
              <a:spcAft>
                <a:spcPts val="0"/>
              </a:spcAft>
              <a:buSzPts val="3600"/>
              <a:buNone/>
              <a:defRPr/>
            </a:lvl2pPr>
            <a:lvl3pPr lvl="2" algn="ctr">
              <a:spcBef>
                <a:spcPts val="0"/>
              </a:spcBef>
              <a:spcAft>
                <a:spcPts val="0"/>
              </a:spcAft>
              <a:buSzPts val="3600"/>
              <a:buNone/>
              <a:defRPr/>
            </a:lvl3pPr>
            <a:lvl4pPr lvl="3" algn="ctr">
              <a:spcBef>
                <a:spcPts val="0"/>
              </a:spcBef>
              <a:spcAft>
                <a:spcPts val="0"/>
              </a:spcAft>
              <a:buSzPts val="3600"/>
              <a:buNone/>
              <a:defRPr/>
            </a:lvl4pPr>
            <a:lvl5pPr lvl="4" algn="ctr">
              <a:spcBef>
                <a:spcPts val="0"/>
              </a:spcBef>
              <a:spcAft>
                <a:spcPts val="0"/>
              </a:spcAft>
              <a:buSzPts val="3600"/>
              <a:buNone/>
              <a:defRPr/>
            </a:lvl5pPr>
            <a:lvl6pPr lvl="5" algn="ctr">
              <a:spcBef>
                <a:spcPts val="0"/>
              </a:spcBef>
              <a:spcAft>
                <a:spcPts val="0"/>
              </a:spcAft>
              <a:buSzPts val="3600"/>
              <a:buNone/>
              <a:defRPr/>
            </a:lvl6pPr>
            <a:lvl7pPr lvl="6" algn="ctr">
              <a:spcBef>
                <a:spcPts val="0"/>
              </a:spcBef>
              <a:spcAft>
                <a:spcPts val="0"/>
              </a:spcAft>
              <a:buSzPts val="3600"/>
              <a:buNone/>
              <a:defRPr/>
            </a:lvl7pPr>
            <a:lvl8pPr lvl="7" algn="ctr">
              <a:spcBef>
                <a:spcPts val="0"/>
              </a:spcBef>
              <a:spcAft>
                <a:spcPts val="0"/>
              </a:spcAft>
              <a:buSzPts val="3600"/>
              <a:buNone/>
              <a:defRPr/>
            </a:lvl8pPr>
            <a:lvl9pPr lvl="8" algn="ctr">
              <a:spcBef>
                <a:spcPts val="0"/>
              </a:spcBef>
              <a:spcAft>
                <a:spcPts val="0"/>
              </a:spcAft>
              <a:buSzPts val="36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75" y="5045700"/>
            <a:ext cx="9144000" cy="978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28" name="Google Shape;28;p4"/>
          <p:cNvSpPr txBox="1"/>
          <p:nvPr>
            <p:ph idx="1" type="body"/>
          </p:nvPr>
        </p:nvSpPr>
        <p:spPr>
          <a:xfrm>
            <a:off x="311700" y="1266325"/>
            <a:ext cx="8520600" cy="33027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0" name="Shape 30"/>
        <p:cNvGrpSpPr/>
        <p:nvPr/>
      </p:nvGrpSpPr>
      <p:grpSpPr>
        <a:xfrm>
          <a:off x="0" y="0"/>
          <a:ext cx="0" cy="0"/>
          <a:chOff x="0" y="0"/>
          <a:chExt cx="0" cy="0"/>
        </a:xfrm>
      </p:grpSpPr>
      <p:sp>
        <p:nvSpPr>
          <p:cNvPr id="31" name="Google Shape;31;p5"/>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2" name="Google Shape;32;p5"/>
          <p:cNvSpPr txBox="1"/>
          <p:nvPr>
            <p:ph idx="1" type="body"/>
          </p:nvPr>
        </p:nvSpPr>
        <p:spPr>
          <a:xfrm>
            <a:off x="3117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5"/>
          <p:cNvSpPr txBox="1"/>
          <p:nvPr>
            <p:ph idx="2" type="body"/>
          </p:nvPr>
        </p:nvSpPr>
        <p:spPr>
          <a:xfrm>
            <a:off x="4832400" y="1266175"/>
            <a:ext cx="3999900" cy="33027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4" name="Google Shape;3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5" name="Shape 35"/>
        <p:cNvGrpSpPr/>
        <p:nvPr/>
      </p:nvGrpSpPr>
      <p:grpSpPr>
        <a:xfrm>
          <a:off x="0" y="0"/>
          <a:ext cx="0" cy="0"/>
          <a:chOff x="0" y="0"/>
          <a:chExt cx="0" cy="0"/>
        </a:xfrm>
      </p:grpSpPr>
      <p:sp>
        <p:nvSpPr>
          <p:cNvPr id="36" name="Google Shape;36;p6"/>
          <p:cNvSpPr txBox="1"/>
          <p:nvPr>
            <p:ph type="title"/>
          </p:nvPr>
        </p:nvSpPr>
        <p:spPr>
          <a:xfrm>
            <a:off x="311700" y="445025"/>
            <a:ext cx="8520600" cy="707400"/>
          </a:xfrm>
          <a:prstGeom prst="rect">
            <a:avLst/>
          </a:prstGeom>
        </p:spPr>
        <p:txBody>
          <a:bodyPr anchorCtr="0" anchor="t" bIns="91425" lIns="91425" spcFirstLastPara="1" rIns="91425" wrap="square" tIns="91425">
            <a:norm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p:txBody>
      </p:sp>
      <p:sp>
        <p:nvSpPr>
          <p:cNvPr id="37" name="Google Shape;3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8" name="Shape 38"/>
        <p:cNvGrpSpPr/>
        <p:nvPr/>
      </p:nvGrpSpPr>
      <p:grpSpPr>
        <a:xfrm>
          <a:off x="0" y="0"/>
          <a:ext cx="0" cy="0"/>
          <a:chOff x="0" y="0"/>
          <a:chExt cx="0" cy="0"/>
        </a:xfrm>
      </p:grpSpPr>
      <p:sp>
        <p:nvSpPr>
          <p:cNvPr id="39" name="Google Shape;3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0" name="Google Shape;4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1" name="Google Shape;4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6"/>
        </a:solidFill>
      </p:bgPr>
    </p:bg>
    <p:spTree>
      <p:nvGrpSpPr>
        <p:cNvPr id="42" name="Shape 42"/>
        <p:cNvGrpSpPr/>
        <p:nvPr/>
      </p:nvGrpSpPr>
      <p:grpSpPr>
        <a:xfrm>
          <a:off x="0" y="0"/>
          <a:ext cx="0" cy="0"/>
          <a:chOff x="0" y="0"/>
          <a:chExt cx="0" cy="0"/>
        </a:xfrm>
      </p:grpSpPr>
      <p:sp>
        <p:nvSpPr>
          <p:cNvPr id="43" name="Google Shape;43;p8"/>
          <p:cNvSpPr txBox="1"/>
          <p:nvPr>
            <p:ph type="title"/>
          </p:nvPr>
        </p:nvSpPr>
        <p:spPr>
          <a:xfrm>
            <a:off x="490250" y="526350"/>
            <a:ext cx="56136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dk2"/>
              </a:buClr>
              <a:buSzPts val="5400"/>
              <a:buNone/>
              <a:defRPr b="0" sz="5400">
                <a:solidFill>
                  <a:schemeClr val="dk2"/>
                </a:solidFill>
              </a:defRPr>
            </a:lvl1pPr>
            <a:lvl2pPr lvl="1">
              <a:spcBef>
                <a:spcPts val="0"/>
              </a:spcBef>
              <a:spcAft>
                <a:spcPts val="0"/>
              </a:spcAft>
              <a:buClr>
                <a:schemeClr val="dk2"/>
              </a:buClr>
              <a:buSzPts val="5400"/>
              <a:buNone/>
              <a:defRPr b="0" sz="5400">
                <a:solidFill>
                  <a:schemeClr val="dk2"/>
                </a:solidFill>
              </a:defRPr>
            </a:lvl2pPr>
            <a:lvl3pPr lvl="2">
              <a:spcBef>
                <a:spcPts val="0"/>
              </a:spcBef>
              <a:spcAft>
                <a:spcPts val="0"/>
              </a:spcAft>
              <a:buClr>
                <a:schemeClr val="dk2"/>
              </a:buClr>
              <a:buSzPts val="5400"/>
              <a:buNone/>
              <a:defRPr b="0" sz="5400">
                <a:solidFill>
                  <a:schemeClr val="dk2"/>
                </a:solidFill>
              </a:defRPr>
            </a:lvl3pPr>
            <a:lvl4pPr lvl="3">
              <a:spcBef>
                <a:spcPts val="0"/>
              </a:spcBef>
              <a:spcAft>
                <a:spcPts val="0"/>
              </a:spcAft>
              <a:buClr>
                <a:schemeClr val="dk2"/>
              </a:buClr>
              <a:buSzPts val="5400"/>
              <a:buNone/>
              <a:defRPr b="0" sz="5400">
                <a:solidFill>
                  <a:schemeClr val="dk2"/>
                </a:solidFill>
              </a:defRPr>
            </a:lvl4pPr>
            <a:lvl5pPr lvl="4">
              <a:spcBef>
                <a:spcPts val="0"/>
              </a:spcBef>
              <a:spcAft>
                <a:spcPts val="0"/>
              </a:spcAft>
              <a:buClr>
                <a:schemeClr val="dk2"/>
              </a:buClr>
              <a:buSzPts val="5400"/>
              <a:buNone/>
              <a:defRPr b="0" sz="5400">
                <a:solidFill>
                  <a:schemeClr val="dk2"/>
                </a:solidFill>
              </a:defRPr>
            </a:lvl5pPr>
            <a:lvl6pPr lvl="5">
              <a:spcBef>
                <a:spcPts val="0"/>
              </a:spcBef>
              <a:spcAft>
                <a:spcPts val="0"/>
              </a:spcAft>
              <a:buClr>
                <a:schemeClr val="dk2"/>
              </a:buClr>
              <a:buSzPts val="5400"/>
              <a:buNone/>
              <a:defRPr b="0" sz="5400">
                <a:solidFill>
                  <a:schemeClr val="dk2"/>
                </a:solidFill>
              </a:defRPr>
            </a:lvl6pPr>
            <a:lvl7pPr lvl="6">
              <a:spcBef>
                <a:spcPts val="0"/>
              </a:spcBef>
              <a:spcAft>
                <a:spcPts val="0"/>
              </a:spcAft>
              <a:buClr>
                <a:schemeClr val="dk2"/>
              </a:buClr>
              <a:buSzPts val="5400"/>
              <a:buNone/>
              <a:defRPr b="0" sz="5400">
                <a:solidFill>
                  <a:schemeClr val="dk2"/>
                </a:solidFill>
              </a:defRPr>
            </a:lvl7pPr>
            <a:lvl8pPr lvl="7">
              <a:spcBef>
                <a:spcPts val="0"/>
              </a:spcBef>
              <a:spcAft>
                <a:spcPts val="0"/>
              </a:spcAft>
              <a:buClr>
                <a:schemeClr val="dk2"/>
              </a:buClr>
              <a:buSzPts val="5400"/>
              <a:buNone/>
              <a:defRPr b="0" sz="5400">
                <a:solidFill>
                  <a:schemeClr val="dk2"/>
                </a:solidFill>
              </a:defRPr>
            </a:lvl8pPr>
            <a:lvl9pPr lvl="8">
              <a:spcBef>
                <a:spcPts val="0"/>
              </a:spcBef>
              <a:spcAft>
                <a:spcPts val="0"/>
              </a:spcAft>
              <a:buClr>
                <a:schemeClr val="dk2"/>
              </a:buClr>
              <a:buSzPts val="5400"/>
              <a:buNone/>
              <a:defRPr b="0" sz="5400">
                <a:solidFill>
                  <a:schemeClr val="dk2"/>
                </a:solidFill>
              </a:defRPr>
            </a:lvl9pPr>
          </a:lstStyle>
          <a:p/>
        </p:txBody>
      </p:sp>
      <p:sp>
        <p:nvSpPr>
          <p:cNvPr id="44" name="Google Shape;4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5" name="Shape 45"/>
        <p:cNvGrpSpPr/>
        <p:nvPr/>
      </p:nvGrpSpPr>
      <p:grpSpPr>
        <a:xfrm>
          <a:off x="0" y="0"/>
          <a:ext cx="0" cy="0"/>
          <a:chOff x="0" y="0"/>
          <a:chExt cx="0" cy="0"/>
        </a:xfrm>
      </p:grpSpPr>
      <p:sp>
        <p:nvSpPr>
          <p:cNvPr id="46" name="Google Shape;46;p9"/>
          <p:cNvSpPr/>
          <p:nvPr/>
        </p:nvSpPr>
        <p:spPr>
          <a:xfrm>
            <a:off x="4572000" y="0"/>
            <a:ext cx="4572000" cy="5143500"/>
          </a:xfrm>
          <a:prstGeom prst="rect">
            <a:avLst/>
          </a:prstGeom>
          <a:solidFill>
            <a:schemeClr val="accent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7" name="Google Shape;47;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8" name="Google Shape;48;p9"/>
          <p:cNvSpPr txBox="1"/>
          <p:nvPr>
            <p:ph type="title"/>
          </p:nvPr>
        </p:nvSpPr>
        <p:spPr>
          <a:xfrm>
            <a:off x="265500" y="1039675"/>
            <a:ext cx="4045200" cy="16758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 name="Google Shape;49;p9"/>
          <p:cNvSpPr txBox="1"/>
          <p:nvPr>
            <p:ph idx="1" type="subTitle"/>
          </p:nvPr>
        </p:nvSpPr>
        <p:spPr>
          <a:xfrm>
            <a:off x="265500" y="27268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50" name="Google Shape;50;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51" name="Google Shape;51;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2" name="Shape 52"/>
        <p:cNvGrpSpPr/>
        <p:nvPr/>
      </p:nvGrpSpPr>
      <p:grpSpPr>
        <a:xfrm>
          <a:off x="0" y="0"/>
          <a:ext cx="0" cy="0"/>
          <a:chOff x="0" y="0"/>
          <a:chExt cx="0" cy="0"/>
        </a:xfrm>
      </p:grpSpPr>
      <p:sp>
        <p:nvSpPr>
          <p:cNvPr id="53" name="Google Shape;53;p10"/>
          <p:cNvSpPr txBox="1"/>
          <p:nvPr>
            <p:ph idx="1" type="body"/>
          </p:nvPr>
        </p:nvSpPr>
        <p:spPr>
          <a:xfrm>
            <a:off x="311700" y="4230725"/>
            <a:ext cx="5998800" cy="5988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2400"/>
              <a:buFont typeface="PT Sans Narrow"/>
              <a:buNone/>
              <a:defRPr sz="2400">
                <a:latin typeface="PT Sans Narrow"/>
                <a:ea typeface="PT Sans Narrow"/>
                <a:cs typeface="PT Sans Narrow"/>
                <a:sym typeface="PT Sans Narrow"/>
              </a:defRPr>
            </a:lvl1pPr>
          </a:lstStyle>
          <a:p/>
        </p:txBody>
      </p:sp>
      <p:sp>
        <p:nvSpPr>
          <p:cNvPr id="54" name="Google Shape;54;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tropic">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7074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1pPr>
            <a:lvl2pPr lvl="1">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2pPr>
            <a:lvl3pPr lvl="2">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3pPr>
            <a:lvl4pPr lvl="3">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4pPr>
            <a:lvl5pPr lvl="4">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5pPr>
            <a:lvl6pPr lvl="5">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6pPr>
            <a:lvl7pPr lvl="6">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7pPr>
            <a:lvl8pPr lvl="7">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8pPr>
            <a:lvl9pPr lvl="8">
              <a:spcBef>
                <a:spcPts val="0"/>
              </a:spcBef>
              <a:spcAft>
                <a:spcPts val="0"/>
              </a:spcAft>
              <a:buClr>
                <a:schemeClr val="accent1"/>
              </a:buClr>
              <a:buSzPts val="3600"/>
              <a:buFont typeface="PT Sans Narrow"/>
              <a:buNone/>
              <a:defRPr b="1" sz="3600">
                <a:solidFill>
                  <a:schemeClr val="accent1"/>
                </a:solidFill>
                <a:latin typeface="PT Sans Narrow"/>
                <a:ea typeface="PT Sans Narrow"/>
                <a:cs typeface="PT Sans Narrow"/>
                <a:sym typeface="PT Sans Narrow"/>
              </a:defRPr>
            </a:lvl9pPr>
          </a:lstStyle>
          <a:p/>
        </p:txBody>
      </p:sp>
      <p:sp>
        <p:nvSpPr>
          <p:cNvPr id="7" name="Google Shape;7;p1"/>
          <p:cNvSpPr txBox="1"/>
          <p:nvPr>
            <p:ph idx="1" type="body"/>
          </p:nvPr>
        </p:nvSpPr>
        <p:spPr>
          <a:xfrm>
            <a:off x="311700" y="1266325"/>
            <a:ext cx="8520600" cy="33027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Font typeface="Open Sans"/>
              <a:buChar char="●"/>
              <a:defRPr sz="1800">
                <a:solidFill>
                  <a:schemeClr val="dk2"/>
                </a:solidFill>
                <a:latin typeface="Open Sans"/>
                <a:ea typeface="Open Sans"/>
                <a:cs typeface="Open Sans"/>
                <a:sym typeface="Open Sans"/>
              </a:defRPr>
            </a:lvl1pPr>
            <a:lvl2pPr indent="-317500" lvl="1" marL="914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2pPr>
            <a:lvl3pPr indent="-317500" lvl="2" marL="1371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3pPr>
            <a:lvl4pPr indent="-317500" lvl="3" marL="1828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4pPr>
            <a:lvl5pPr indent="-317500" lvl="4" marL="22860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5pPr>
            <a:lvl6pPr indent="-317500" lvl="5" marL="27432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6pPr>
            <a:lvl7pPr indent="-317500" lvl="6" marL="32004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7pPr>
            <a:lvl8pPr indent="-317500" lvl="7" marL="36576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8pPr>
            <a:lvl9pPr indent="-317500" lvl="8" marL="4114800">
              <a:lnSpc>
                <a:spcPct val="115000"/>
              </a:lnSpc>
              <a:spcBef>
                <a:spcPts val="0"/>
              </a:spcBef>
              <a:spcAft>
                <a:spcPts val="0"/>
              </a:spcAft>
              <a:buClr>
                <a:schemeClr val="dk2"/>
              </a:buClr>
              <a:buSzPts val="1400"/>
              <a:buFont typeface="Open Sans"/>
              <a:buChar char="■"/>
              <a:defRPr>
                <a:solidFill>
                  <a:schemeClr val="dk2"/>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Open Sans"/>
                <a:ea typeface="Open Sans"/>
                <a:cs typeface="Open Sans"/>
                <a:sym typeface="Open Sans"/>
              </a:defRPr>
            </a:lvl1pPr>
            <a:lvl2pPr lvl="1" algn="r">
              <a:buNone/>
              <a:defRPr sz="1000">
                <a:solidFill>
                  <a:schemeClr val="dk2"/>
                </a:solidFill>
                <a:latin typeface="Open Sans"/>
                <a:ea typeface="Open Sans"/>
                <a:cs typeface="Open Sans"/>
                <a:sym typeface="Open Sans"/>
              </a:defRPr>
            </a:lvl2pPr>
            <a:lvl3pPr lvl="2" algn="r">
              <a:buNone/>
              <a:defRPr sz="1000">
                <a:solidFill>
                  <a:schemeClr val="dk2"/>
                </a:solidFill>
                <a:latin typeface="Open Sans"/>
                <a:ea typeface="Open Sans"/>
                <a:cs typeface="Open Sans"/>
                <a:sym typeface="Open Sans"/>
              </a:defRPr>
            </a:lvl3pPr>
            <a:lvl4pPr lvl="3" algn="r">
              <a:buNone/>
              <a:defRPr sz="1000">
                <a:solidFill>
                  <a:schemeClr val="dk2"/>
                </a:solidFill>
                <a:latin typeface="Open Sans"/>
                <a:ea typeface="Open Sans"/>
                <a:cs typeface="Open Sans"/>
                <a:sym typeface="Open Sans"/>
              </a:defRPr>
            </a:lvl4pPr>
            <a:lvl5pPr lvl="4" algn="r">
              <a:buNone/>
              <a:defRPr sz="1000">
                <a:solidFill>
                  <a:schemeClr val="dk2"/>
                </a:solidFill>
                <a:latin typeface="Open Sans"/>
                <a:ea typeface="Open Sans"/>
                <a:cs typeface="Open Sans"/>
                <a:sym typeface="Open Sans"/>
              </a:defRPr>
            </a:lvl5pPr>
            <a:lvl6pPr lvl="5" algn="r">
              <a:buNone/>
              <a:defRPr sz="1000">
                <a:solidFill>
                  <a:schemeClr val="dk2"/>
                </a:solidFill>
                <a:latin typeface="Open Sans"/>
                <a:ea typeface="Open Sans"/>
                <a:cs typeface="Open Sans"/>
                <a:sym typeface="Open Sans"/>
              </a:defRPr>
            </a:lvl6pPr>
            <a:lvl7pPr lvl="6" algn="r">
              <a:buNone/>
              <a:defRPr sz="1000">
                <a:solidFill>
                  <a:schemeClr val="dk2"/>
                </a:solidFill>
                <a:latin typeface="Open Sans"/>
                <a:ea typeface="Open Sans"/>
                <a:cs typeface="Open Sans"/>
                <a:sym typeface="Open Sans"/>
              </a:defRPr>
            </a:lvl7pPr>
            <a:lvl8pPr lvl="7" algn="r">
              <a:buNone/>
              <a:defRPr sz="1000">
                <a:solidFill>
                  <a:schemeClr val="dk2"/>
                </a:solidFill>
                <a:latin typeface="Open Sans"/>
                <a:ea typeface="Open Sans"/>
                <a:cs typeface="Open Sans"/>
                <a:sym typeface="Open Sans"/>
              </a:defRPr>
            </a:lvl8pPr>
            <a:lvl9pPr lvl="8" algn="r">
              <a:buNone/>
              <a:defRPr sz="1000">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9.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3.png"/><Relationship Id="rId5" Type="http://schemas.openxmlformats.org/officeDocument/2006/relationships/image" Target="../media/image13.png"/><Relationship Id="rId6" Type="http://schemas.openxmlformats.org/officeDocument/2006/relationships/image" Target="../media/image12.png"/><Relationship Id="rId7"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20" Type="http://schemas.openxmlformats.org/officeDocument/2006/relationships/image" Target="../media/image1.png"/><Relationship Id="rId11" Type="http://schemas.openxmlformats.org/officeDocument/2006/relationships/hyperlink" Target="https://creativecommons.org/licenses/by/3.0/" TargetMode="External"/><Relationship Id="rId10" Type="http://schemas.openxmlformats.org/officeDocument/2006/relationships/hyperlink" Target="https://freeicons.io/vote-election-icon-set-31469/ballot-box-petition-vote-voting-icon-1155109" TargetMode="External"/><Relationship Id="rId13" Type="http://schemas.openxmlformats.org/officeDocument/2006/relationships/hyperlink" Target="https://commons.wikimedia.org/wiki/File:Pictograms-nps-boat_launch.svg" TargetMode="External"/><Relationship Id="rId12" Type="http://schemas.openxmlformats.org/officeDocument/2006/relationships/hyperlink" Target="https://freeicons.io/outdoor-recreational-pursuit-icon-set/bicycle-bike-biking-friends-group-people-riding-icon-61766" TargetMode="External"/><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freeicons.io/business-33/meeting-discussion-team-group-forum-icon-437802" TargetMode="External"/><Relationship Id="rId4" Type="http://schemas.openxmlformats.org/officeDocument/2006/relationships/hyperlink" Target="https://creativecommons.org/licenses/by/3.0/" TargetMode="External"/><Relationship Id="rId9" Type="http://schemas.openxmlformats.org/officeDocument/2006/relationships/hyperlink" Target="https://freeicons.io/social-communication-icon-set-6/meeting-exchange-chat-talk-speech-communication-people-conversation-icon-547650" TargetMode="External"/><Relationship Id="rId15" Type="http://schemas.openxmlformats.org/officeDocument/2006/relationships/hyperlink" Target="https://creativecommons.org/licenses/by-sa/3.0/" TargetMode="External"/><Relationship Id="rId14" Type="http://schemas.openxmlformats.org/officeDocument/2006/relationships/hyperlink" Target="https://freeicons.io/traffic-signals/traffic-signal-red-green-yellow-signal-road-signals-trafficsignals-road-cars-stopwork-stop-icon-44908" TargetMode="External"/><Relationship Id="rId17" Type="http://schemas.openxmlformats.org/officeDocument/2006/relationships/hyperlink" Target="https://freeicons.io/free-icons-pack/recycle-icon-14941" TargetMode="External"/><Relationship Id="rId16" Type="http://schemas.openxmlformats.org/officeDocument/2006/relationships/hyperlink" Target="https://creativecommons.org/licenses/by-sa/3.0/" TargetMode="External"/><Relationship Id="rId5" Type="http://schemas.openxmlformats.org/officeDocument/2006/relationships/hyperlink" Target="https://freeicons.io/life-style-icons-2/noodles-email-icon-14747" TargetMode="External"/><Relationship Id="rId19" Type="http://schemas.openxmlformats.org/officeDocument/2006/relationships/hyperlink" Target="https://freeicons.io/human-icon-set/handicap-icon-114011" TargetMode="External"/><Relationship Id="rId6" Type="http://schemas.openxmlformats.org/officeDocument/2006/relationships/hyperlink" Target="https://creativecommons.org/licenses/by/3.0/" TargetMode="External"/><Relationship Id="rId18" Type="http://schemas.openxmlformats.org/officeDocument/2006/relationships/hyperlink" Target="https://creativecommons.org/licenses/by/3.0/" TargetMode="External"/><Relationship Id="rId7" Type="http://schemas.openxmlformats.org/officeDocument/2006/relationships/hyperlink" Target="https://freeicons.io/material-icons-hardware/phone-iphone-icon-10076" TargetMode="External"/><Relationship Id="rId8" Type="http://schemas.openxmlformats.org/officeDocument/2006/relationships/hyperlink" Target="https://creativecommons.org/licenses/by/3.0/"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3"/>
          <p:cNvSpPr txBox="1"/>
          <p:nvPr>
            <p:ph type="ctrTitle"/>
          </p:nvPr>
        </p:nvSpPr>
        <p:spPr>
          <a:xfrm>
            <a:off x="582500" y="1751775"/>
            <a:ext cx="7825200" cy="10224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sz="5200"/>
              <a:t>Public Issues Scenarios</a:t>
            </a:r>
            <a:endParaRPr sz="5200"/>
          </a:p>
        </p:txBody>
      </p:sp>
      <p:sp>
        <p:nvSpPr>
          <p:cNvPr id="67" name="Google Shape;67;p13"/>
          <p:cNvSpPr txBox="1"/>
          <p:nvPr>
            <p:ph idx="1" type="subTitle"/>
          </p:nvPr>
        </p:nvSpPr>
        <p:spPr>
          <a:xfrm>
            <a:off x="2137225" y="2850039"/>
            <a:ext cx="4870500" cy="792600"/>
          </a:xfrm>
          <a:prstGeom prst="rect">
            <a:avLst/>
          </a:prstGeom>
        </p:spPr>
        <p:txBody>
          <a:bodyPr anchorCtr="0" anchor="t" bIns="91425" lIns="91425" spcFirstLastPara="1" rIns="91425" wrap="square" tIns="91425">
            <a:normAutofit lnSpcReduction="20000"/>
          </a:bodyPr>
          <a:lstStyle/>
          <a:p>
            <a:pPr indent="0" lvl="0" marL="0" rtl="0" algn="ctr">
              <a:spcBef>
                <a:spcPts val="0"/>
              </a:spcBef>
              <a:spcAft>
                <a:spcPts val="0"/>
              </a:spcAft>
              <a:buNone/>
            </a:pPr>
            <a:r>
              <a:rPr lang="en"/>
              <a:t>How citizens can work with local and state government</a:t>
            </a:r>
            <a:endParaRPr/>
          </a:p>
        </p:txBody>
      </p:sp>
      <p:pic>
        <p:nvPicPr>
          <p:cNvPr id="68" name="Google Shape;68;p13"/>
          <p:cNvPicPr preferRelativeResize="0"/>
          <p:nvPr/>
        </p:nvPicPr>
        <p:blipFill>
          <a:blip r:embed="rId3">
            <a:alphaModFix/>
          </a:blip>
          <a:stretch>
            <a:fillRect/>
          </a:stretch>
        </p:blipFill>
        <p:spPr>
          <a:xfrm>
            <a:off x="8148325" y="4653925"/>
            <a:ext cx="889075" cy="3408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4"/>
          <p:cNvSpPr txBox="1"/>
          <p:nvPr>
            <p:ph type="title"/>
          </p:nvPr>
        </p:nvSpPr>
        <p:spPr>
          <a:xfrm>
            <a:off x="5044575" y="152400"/>
            <a:ext cx="3879600" cy="7074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What issues have you seen in our community?</a:t>
            </a:r>
            <a:endParaRPr/>
          </a:p>
        </p:txBody>
      </p:sp>
      <p:sp>
        <p:nvSpPr>
          <p:cNvPr id="74" name="Google Shape;74;p14"/>
          <p:cNvSpPr txBox="1"/>
          <p:nvPr>
            <p:ph idx="1" type="body"/>
          </p:nvPr>
        </p:nvSpPr>
        <p:spPr>
          <a:xfrm>
            <a:off x="5090475" y="1431200"/>
            <a:ext cx="3787800" cy="3302700"/>
          </a:xfrm>
          <a:prstGeom prst="rect">
            <a:avLst/>
          </a:prstGeom>
          <a:ln cap="flat" cmpd="sng" w="19050">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spcBef>
                <a:spcPts val="0"/>
              </a:spcBef>
              <a:spcAft>
                <a:spcPts val="1200"/>
              </a:spcAft>
              <a:buNone/>
            </a:pPr>
            <a:r>
              <a:rPr lang="en"/>
              <a:t> </a:t>
            </a:r>
            <a:endParaRPr/>
          </a:p>
        </p:txBody>
      </p:sp>
      <p:pic>
        <p:nvPicPr>
          <p:cNvPr id="75" name="Google Shape;75;p14"/>
          <p:cNvPicPr preferRelativeResize="0"/>
          <p:nvPr/>
        </p:nvPicPr>
        <p:blipFill>
          <a:blip r:embed="rId3">
            <a:alphaModFix/>
          </a:blip>
          <a:stretch>
            <a:fillRect/>
          </a:stretch>
        </p:blipFill>
        <p:spPr>
          <a:xfrm>
            <a:off x="152400" y="152400"/>
            <a:ext cx="4739776" cy="4739776"/>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5"/>
          <p:cNvSpPr txBox="1"/>
          <p:nvPr>
            <p:ph type="title"/>
          </p:nvPr>
        </p:nvSpPr>
        <p:spPr>
          <a:xfrm>
            <a:off x="311700" y="445025"/>
            <a:ext cx="8520600" cy="707400"/>
          </a:xfrm>
          <a:prstGeom prst="rect">
            <a:avLst/>
          </a:prstGeom>
        </p:spPr>
        <p:txBody>
          <a:bodyPr anchorCtr="0" anchor="t" bIns="91425" lIns="91425" spcFirstLastPara="1" rIns="91425" wrap="square" tIns="91425">
            <a:normAutofit fontScale="90000"/>
          </a:bodyPr>
          <a:lstStyle/>
          <a:p>
            <a:pPr indent="0" lvl="0" marL="0" rtl="0" algn="ctr">
              <a:spcBef>
                <a:spcPts val="0"/>
              </a:spcBef>
              <a:spcAft>
                <a:spcPts val="0"/>
              </a:spcAft>
              <a:buNone/>
            </a:pPr>
            <a:r>
              <a:rPr lang="en"/>
              <a:t>How Citizens Can Be Involved in Solving Issues:</a:t>
            </a:r>
            <a:endParaRPr/>
          </a:p>
        </p:txBody>
      </p:sp>
      <p:sp>
        <p:nvSpPr>
          <p:cNvPr id="81" name="Google Shape;81;p15"/>
          <p:cNvSpPr txBox="1"/>
          <p:nvPr>
            <p:ph idx="1" type="body"/>
          </p:nvPr>
        </p:nvSpPr>
        <p:spPr>
          <a:xfrm>
            <a:off x="311700" y="2352375"/>
            <a:ext cx="2292900" cy="517800"/>
          </a:xfrm>
          <a:prstGeom prst="rect">
            <a:avLst/>
          </a:prstGeom>
        </p:spPr>
        <p:txBody>
          <a:bodyPr anchorCtr="0" anchor="t" bIns="91425" lIns="91425" spcFirstLastPara="1" rIns="91425" wrap="square" tIns="91425">
            <a:noAutofit/>
          </a:bodyPr>
          <a:lstStyle/>
          <a:p>
            <a:pPr indent="0" lvl="0" marL="0" rtl="0" algn="ctr">
              <a:spcBef>
                <a:spcPts val="0"/>
              </a:spcBef>
              <a:spcAft>
                <a:spcPts val="1200"/>
              </a:spcAft>
              <a:buSzPts val="688"/>
              <a:buNone/>
            </a:pPr>
            <a:r>
              <a:rPr b="1" lang="en" sz="1725"/>
              <a:t>Attend</a:t>
            </a:r>
            <a:r>
              <a:rPr b="1" lang="en" sz="1725"/>
              <a:t> community meetings</a:t>
            </a:r>
            <a:endParaRPr b="1" sz="1725"/>
          </a:p>
        </p:txBody>
      </p:sp>
      <p:sp>
        <p:nvSpPr>
          <p:cNvPr id="82" name="Google Shape;82;p15"/>
          <p:cNvSpPr txBox="1"/>
          <p:nvPr>
            <p:ph idx="1" type="body"/>
          </p:nvPr>
        </p:nvSpPr>
        <p:spPr>
          <a:xfrm>
            <a:off x="6205200" y="2312850"/>
            <a:ext cx="2467800" cy="517800"/>
          </a:xfrm>
          <a:prstGeom prst="rect">
            <a:avLst/>
          </a:prstGeom>
        </p:spPr>
        <p:txBody>
          <a:bodyPr anchorCtr="0" anchor="t" bIns="91425" lIns="91425" spcFirstLastPara="1" rIns="91425" wrap="square" tIns="91425">
            <a:noAutofit/>
          </a:bodyPr>
          <a:lstStyle/>
          <a:p>
            <a:pPr indent="0" lvl="0" marL="0" rtl="0" algn="ctr">
              <a:lnSpc>
                <a:spcPct val="95000"/>
              </a:lnSpc>
              <a:spcBef>
                <a:spcPts val="0"/>
              </a:spcBef>
              <a:spcAft>
                <a:spcPts val="1200"/>
              </a:spcAft>
              <a:buSzPts val="688"/>
              <a:buNone/>
            </a:pPr>
            <a:r>
              <a:rPr b="1" lang="en" sz="1825"/>
              <a:t>Notify government departments</a:t>
            </a:r>
            <a:endParaRPr b="1" sz="1825"/>
          </a:p>
        </p:txBody>
      </p:sp>
      <p:sp>
        <p:nvSpPr>
          <p:cNvPr id="83" name="Google Shape;83;p15"/>
          <p:cNvSpPr txBox="1"/>
          <p:nvPr>
            <p:ph idx="1" type="body"/>
          </p:nvPr>
        </p:nvSpPr>
        <p:spPr>
          <a:xfrm>
            <a:off x="5134600" y="4298725"/>
            <a:ext cx="2467800" cy="517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en"/>
              <a:t>Vote on issues</a:t>
            </a:r>
            <a:endParaRPr b="1"/>
          </a:p>
        </p:txBody>
      </p:sp>
      <p:sp>
        <p:nvSpPr>
          <p:cNvPr id="84" name="Google Shape;84;p15"/>
          <p:cNvSpPr txBox="1"/>
          <p:nvPr>
            <p:ph idx="1" type="body"/>
          </p:nvPr>
        </p:nvSpPr>
        <p:spPr>
          <a:xfrm>
            <a:off x="1619750" y="4298725"/>
            <a:ext cx="2467800" cy="517800"/>
          </a:xfrm>
          <a:prstGeom prst="rect">
            <a:avLst/>
          </a:prstGeom>
        </p:spPr>
        <p:txBody>
          <a:bodyPr anchorCtr="0" anchor="t" bIns="91425" lIns="91425" spcFirstLastPara="1" rIns="91425" wrap="square" tIns="91425">
            <a:normAutofit/>
          </a:bodyPr>
          <a:lstStyle/>
          <a:p>
            <a:pPr indent="0" lvl="0" marL="0" rtl="0" algn="ctr">
              <a:spcBef>
                <a:spcPts val="0"/>
              </a:spcBef>
              <a:spcAft>
                <a:spcPts val="1200"/>
              </a:spcAft>
              <a:buNone/>
            </a:pPr>
            <a:r>
              <a:rPr b="1" lang="en"/>
              <a:t>Raise awareness</a:t>
            </a:r>
            <a:endParaRPr b="1"/>
          </a:p>
        </p:txBody>
      </p:sp>
      <p:pic>
        <p:nvPicPr>
          <p:cNvPr id="85" name="Google Shape;85;p15"/>
          <p:cNvPicPr preferRelativeResize="0"/>
          <p:nvPr/>
        </p:nvPicPr>
        <p:blipFill>
          <a:blip r:embed="rId3">
            <a:alphaModFix/>
          </a:blip>
          <a:stretch>
            <a:fillRect/>
          </a:stretch>
        </p:blipFill>
        <p:spPr>
          <a:xfrm>
            <a:off x="934375" y="1228625"/>
            <a:ext cx="1047549" cy="1047549"/>
          </a:xfrm>
          <a:prstGeom prst="rect">
            <a:avLst/>
          </a:prstGeom>
          <a:noFill/>
          <a:ln>
            <a:noFill/>
          </a:ln>
        </p:spPr>
      </p:pic>
      <p:pic>
        <p:nvPicPr>
          <p:cNvPr id="86" name="Google Shape;86;p15"/>
          <p:cNvPicPr preferRelativeResize="0"/>
          <p:nvPr/>
        </p:nvPicPr>
        <p:blipFill>
          <a:blip r:embed="rId4">
            <a:alphaModFix/>
          </a:blip>
          <a:stretch>
            <a:fillRect/>
          </a:stretch>
        </p:blipFill>
        <p:spPr>
          <a:xfrm>
            <a:off x="4136950" y="1152425"/>
            <a:ext cx="870103" cy="870103"/>
          </a:xfrm>
          <a:prstGeom prst="rect">
            <a:avLst/>
          </a:prstGeom>
          <a:noFill/>
          <a:ln>
            <a:noFill/>
          </a:ln>
        </p:spPr>
      </p:pic>
      <p:pic>
        <p:nvPicPr>
          <p:cNvPr id="87" name="Google Shape;87;p15"/>
          <p:cNvPicPr preferRelativeResize="0"/>
          <p:nvPr/>
        </p:nvPicPr>
        <p:blipFill>
          <a:blip r:embed="rId5">
            <a:alphaModFix/>
          </a:blip>
          <a:stretch>
            <a:fillRect/>
          </a:stretch>
        </p:blipFill>
        <p:spPr>
          <a:xfrm>
            <a:off x="2378900" y="3189525"/>
            <a:ext cx="1047549" cy="1047549"/>
          </a:xfrm>
          <a:prstGeom prst="rect">
            <a:avLst/>
          </a:prstGeom>
          <a:noFill/>
          <a:ln>
            <a:noFill/>
          </a:ln>
        </p:spPr>
      </p:pic>
      <p:pic>
        <p:nvPicPr>
          <p:cNvPr id="88" name="Google Shape;88;p15"/>
          <p:cNvPicPr preferRelativeResize="0"/>
          <p:nvPr/>
        </p:nvPicPr>
        <p:blipFill>
          <a:blip r:embed="rId6">
            <a:alphaModFix/>
          </a:blip>
          <a:stretch>
            <a:fillRect/>
          </a:stretch>
        </p:blipFill>
        <p:spPr>
          <a:xfrm>
            <a:off x="5735125" y="3251175"/>
            <a:ext cx="1047549" cy="1047549"/>
          </a:xfrm>
          <a:prstGeom prst="rect">
            <a:avLst/>
          </a:prstGeom>
          <a:noFill/>
          <a:ln>
            <a:noFill/>
          </a:ln>
        </p:spPr>
      </p:pic>
      <p:pic>
        <p:nvPicPr>
          <p:cNvPr id="89" name="Google Shape;89;p15"/>
          <p:cNvPicPr preferRelativeResize="0"/>
          <p:nvPr/>
        </p:nvPicPr>
        <p:blipFill rotWithShape="1">
          <a:blip r:embed="rId7">
            <a:alphaModFix/>
          </a:blip>
          <a:srcRect b="0" l="0" r="33119" t="0"/>
          <a:stretch/>
        </p:blipFill>
        <p:spPr>
          <a:xfrm>
            <a:off x="7237200" y="1208862"/>
            <a:ext cx="700600" cy="1047549"/>
          </a:xfrm>
          <a:prstGeom prst="rect">
            <a:avLst/>
          </a:prstGeom>
          <a:noFill/>
          <a:ln>
            <a:noFill/>
          </a:ln>
        </p:spPr>
      </p:pic>
      <p:sp>
        <p:nvSpPr>
          <p:cNvPr id="90" name="Google Shape;90;p15"/>
          <p:cNvSpPr txBox="1"/>
          <p:nvPr>
            <p:ph idx="1" type="body"/>
          </p:nvPr>
        </p:nvSpPr>
        <p:spPr>
          <a:xfrm>
            <a:off x="3375650" y="2022525"/>
            <a:ext cx="2467800" cy="870000"/>
          </a:xfrm>
          <a:prstGeom prst="rect">
            <a:avLst/>
          </a:prstGeom>
        </p:spPr>
        <p:txBody>
          <a:bodyPr anchorCtr="0" anchor="t" bIns="91425" lIns="91425" spcFirstLastPara="1" rIns="91425" wrap="square" tIns="91425">
            <a:normAutofit fontScale="92500"/>
          </a:bodyPr>
          <a:lstStyle/>
          <a:p>
            <a:pPr indent="0" lvl="0" marL="0" rtl="0" algn="ctr">
              <a:spcBef>
                <a:spcPts val="0"/>
              </a:spcBef>
              <a:spcAft>
                <a:spcPts val="1200"/>
              </a:spcAft>
              <a:buNone/>
            </a:pPr>
            <a:r>
              <a:rPr b="1" lang="en"/>
              <a:t>Communicating with elected officials </a:t>
            </a:r>
            <a:endParaRPr b="1"/>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6"/>
          <p:cNvSpPr txBox="1"/>
          <p:nvPr>
            <p:ph type="title"/>
          </p:nvPr>
        </p:nvSpPr>
        <p:spPr>
          <a:xfrm>
            <a:off x="252775" y="189500"/>
            <a:ext cx="7002000" cy="2016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t>Scenario 1:</a:t>
            </a:r>
            <a:r>
              <a:rPr lang="en" sz="3000"/>
              <a:t> </a:t>
            </a:r>
            <a:r>
              <a:rPr b="0" lang="en" sz="3000"/>
              <a:t>The park near your house has a bike trail. The trail is badly cracked and covered in tree branches and litter.</a:t>
            </a:r>
            <a:endParaRPr b="0" sz="3000"/>
          </a:p>
        </p:txBody>
      </p:sp>
      <p:sp>
        <p:nvSpPr>
          <p:cNvPr id="96" name="Google Shape;96;p16"/>
          <p:cNvSpPr txBox="1"/>
          <p:nvPr>
            <p:ph idx="1" type="body"/>
          </p:nvPr>
        </p:nvSpPr>
        <p:spPr>
          <a:xfrm>
            <a:off x="252775" y="1833150"/>
            <a:ext cx="8667600" cy="3134400"/>
          </a:xfrm>
          <a:prstGeom prst="rect">
            <a:avLst/>
          </a:prstGeom>
          <a:ln cap="flat" cmpd="sng" w="19050">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000">
                <a:solidFill>
                  <a:srgbClr val="000000"/>
                </a:solidFill>
              </a:rPr>
              <a:t>How citizens can address the issue:</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p:txBody>
      </p:sp>
      <p:pic>
        <p:nvPicPr>
          <p:cNvPr id="97" name="Google Shape;97;p16"/>
          <p:cNvPicPr preferRelativeResize="0"/>
          <p:nvPr/>
        </p:nvPicPr>
        <p:blipFill>
          <a:blip r:embed="rId3">
            <a:alphaModFix/>
          </a:blip>
          <a:stretch>
            <a:fillRect/>
          </a:stretch>
        </p:blipFill>
        <p:spPr>
          <a:xfrm>
            <a:off x="7176200" y="189500"/>
            <a:ext cx="1629800" cy="16298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7"/>
          <p:cNvSpPr txBox="1"/>
          <p:nvPr>
            <p:ph type="title"/>
          </p:nvPr>
        </p:nvSpPr>
        <p:spPr>
          <a:xfrm>
            <a:off x="252775" y="189500"/>
            <a:ext cx="7002000" cy="2016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t>Scenario 2: </a:t>
            </a:r>
            <a:r>
              <a:rPr b="0" lang="en" sz="3000"/>
              <a:t>The state park near my house has a </a:t>
            </a:r>
            <a:r>
              <a:rPr b="0" lang="en" sz="3000"/>
              <a:t>damaged</a:t>
            </a:r>
            <a:r>
              <a:rPr b="0" lang="en" sz="3000"/>
              <a:t> dock, so no one can use their boats in the lake. </a:t>
            </a:r>
            <a:endParaRPr b="0" sz="3000"/>
          </a:p>
        </p:txBody>
      </p:sp>
      <p:sp>
        <p:nvSpPr>
          <p:cNvPr id="103" name="Google Shape;103;p17"/>
          <p:cNvSpPr txBox="1"/>
          <p:nvPr>
            <p:ph idx="1" type="body"/>
          </p:nvPr>
        </p:nvSpPr>
        <p:spPr>
          <a:xfrm>
            <a:off x="252775" y="1833150"/>
            <a:ext cx="8667600" cy="3134400"/>
          </a:xfrm>
          <a:prstGeom prst="rect">
            <a:avLst/>
          </a:prstGeom>
          <a:ln cap="flat" cmpd="sng" w="19050">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000">
                <a:solidFill>
                  <a:srgbClr val="000000"/>
                </a:solidFill>
              </a:rPr>
              <a:t>How citizens can address the issue:</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p:txBody>
      </p:sp>
      <p:pic>
        <p:nvPicPr>
          <p:cNvPr id="104" name="Google Shape;104;p17"/>
          <p:cNvPicPr preferRelativeResize="0"/>
          <p:nvPr/>
        </p:nvPicPr>
        <p:blipFill>
          <a:blip r:embed="rId3">
            <a:alphaModFix/>
          </a:blip>
          <a:stretch>
            <a:fillRect/>
          </a:stretch>
        </p:blipFill>
        <p:spPr>
          <a:xfrm>
            <a:off x="7350617" y="148542"/>
            <a:ext cx="1510925" cy="1510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sp>
        <p:nvSpPr>
          <p:cNvPr id="109" name="Google Shape;109;p18"/>
          <p:cNvSpPr txBox="1"/>
          <p:nvPr>
            <p:ph type="title"/>
          </p:nvPr>
        </p:nvSpPr>
        <p:spPr>
          <a:xfrm>
            <a:off x="252775" y="178425"/>
            <a:ext cx="7425900" cy="2016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t>Scenario 3: </a:t>
            </a:r>
            <a:r>
              <a:rPr b="0" lang="en" sz="3000"/>
              <a:t>One of the traffic lights near your house is not working.</a:t>
            </a:r>
            <a:endParaRPr b="0" sz="3000"/>
          </a:p>
        </p:txBody>
      </p:sp>
      <p:sp>
        <p:nvSpPr>
          <p:cNvPr id="110" name="Google Shape;110;p18"/>
          <p:cNvSpPr txBox="1"/>
          <p:nvPr>
            <p:ph idx="1" type="body"/>
          </p:nvPr>
        </p:nvSpPr>
        <p:spPr>
          <a:xfrm>
            <a:off x="252775" y="1833150"/>
            <a:ext cx="8667600" cy="3134400"/>
          </a:xfrm>
          <a:prstGeom prst="rect">
            <a:avLst/>
          </a:prstGeom>
          <a:ln cap="flat" cmpd="sng" w="19050">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000">
                <a:solidFill>
                  <a:srgbClr val="000000"/>
                </a:solidFill>
              </a:rPr>
              <a:t>How citizens can address the issue:</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p:txBody>
      </p:sp>
      <p:pic>
        <p:nvPicPr>
          <p:cNvPr id="111" name="Google Shape;111;p18"/>
          <p:cNvPicPr preferRelativeResize="0"/>
          <p:nvPr/>
        </p:nvPicPr>
        <p:blipFill rotWithShape="1">
          <a:blip r:embed="rId3">
            <a:alphaModFix/>
          </a:blip>
          <a:srcRect b="0" l="18729" r="18377" t="0"/>
          <a:stretch/>
        </p:blipFill>
        <p:spPr>
          <a:xfrm>
            <a:off x="7890000" y="133500"/>
            <a:ext cx="1010851" cy="1607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9"/>
          <p:cNvSpPr txBox="1"/>
          <p:nvPr>
            <p:ph type="title"/>
          </p:nvPr>
        </p:nvSpPr>
        <p:spPr>
          <a:xfrm>
            <a:off x="252775" y="197950"/>
            <a:ext cx="6945900" cy="2016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t>Scenario 4: </a:t>
            </a:r>
            <a:r>
              <a:rPr b="0" lang="en" sz="3000"/>
              <a:t>Your school does not have recycling cans, so recyclable materials are ending up in the trash.</a:t>
            </a:r>
            <a:endParaRPr b="0" sz="3000"/>
          </a:p>
        </p:txBody>
      </p:sp>
      <p:sp>
        <p:nvSpPr>
          <p:cNvPr id="117" name="Google Shape;117;p19"/>
          <p:cNvSpPr txBox="1"/>
          <p:nvPr>
            <p:ph idx="1" type="body"/>
          </p:nvPr>
        </p:nvSpPr>
        <p:spPr>
          <a:xfrm>
            <a:off x="252775" y="1833150"/>
            <a:ext cx="8667600" cy="3134400"/>
          </a:xfrm>
          <a:prstGeom prst="rect">
            <a:avLst/>
          </a:prstGeom>
          <a:ln cap="flat" cmpd="sng" w="19050">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000">
                <a:solidFill>
                  <a:srgbClr val="000000"/>
                </a:solidFill>
              </a:rPr>
              <a:t>How citizens can address the issue:</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p:txBody>
      </p:sp>
      <p:pic>
        <p:nvPicPr>
          <p:cNvPr id="118" name="Google Shape;118;p19"/>
          <p:cNvPicPr preferRelativeResize="0"/>
          <p:nvPr/>
        </p:nvPicPr>
        <p:blipFill>
          <a:blip r:embed="rId3">
            <a:alphaModFix/>
          </a:blip>
          <a:stretch>
            <a:fillRect/>
          </a:stretch>
        </p:blipFill>
        <p:spPr>
          <a:xfrm>
            <a:off x="7254825" y="197950"/>
            <a:ext cx="1417676" cy="1417676"/>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0"/>
          <p:cNvSpPr txBox="1"/>
          <p:nvPr>
            <p:ph type="title"/>
          </p:nvPr>
        </p:nvSpPr>
        <p:spPr>
          <a:xfrm>
            <a:off x="252775" y="197950"/>
            <a:ext cx="6945900" cy="2016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sz="3000"/>
              <a:t>Scenario 5: </a:t>
            </a:r>
            <a:r>
              <a:rPr b="0" lang="en" sz="3000"/>
              <a:t>Your class goes to visit a museum on a field trip, but you notice there is no ramp for wheelchair accessibility. </a:t>
            </a:r>
            <a:endParaRPr b="0" sz="3000"/>
          </a:p>
        </p:txBody>
      </p:sp>
      <p:sp>
        <p:nvSpPr>
          <p:cNvPr id="124" name="Google Shape;124;p20"/>
          <p:cNvSpPr txBox="1"/>
          <p:nvPr>
            <p:ph idx="1" type="body"/>
          </p:nvPr>
        </p:nvSpPr>
        <p:spPr>
          <a:xfrm>
            <a:off x="252775" y="1833150"/>
            <a:ext cx="8667300" cy="3134400"/>
          </a:xfrm>
          <a:prstGeom prst="rect">
            <a:avLst/>
          </a:prstGeom>
          <a:ln cap="flat" cmpd="sng" w="19050">
            <a:solidFill>
              <a:schemeClr val="dk1"/>
            </a:solidFill>
            <a:prstDash val="solid"/>
            <a:round/>
            <a:headEnd len="sm" w="sm" type="none"/>
            <a:tailEnd len="sm" w="sm" type="none"/>
          </a:ln>
        </p:spPr>
        <p:txBody>
          <a:bodyPr anchorCtr="0" anchor="t" bIns="91425" lIns="91425" spcFirstLastPara="1" rIns="91425" wrap="square" tIns="91425">
            <a:normAutofit/>
          </a:bodyPr>
          <a:lstStyle/>
          <a:p>
            <a:pPr indent="0" lvl="0" marL="0" rtl="0" algn="l">
              <a:lnSpc>
                <a:spcPct val="100000"/>
              </a:lnSpc>
              <a:spcBef>
                <a:spcPts val="0"/>
              </a:spcBef>
              <a:spcAft>
                <a:spcPts val="0"/>
              </a:spcAft>
              <a:buNone/>
            </a:pPr>
            <a:r>
              <a:rPr b="1" lang="en" sz="2000">
                <a:solidFill>
                  <a:srgbClr val="000000"/>
                </a:solidFill>
              </a:rPr>
              <a:t>How citizens can address the issue:</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a:p>
            <a:pPr indent="0" lvl="0" marL="0" rtl="0" algn="l">
              <a:lnSpc>
                <a:spcPct val="100000"/>
              </a:lnSpc>
              <a:spcBef>
                <a:spcPts val="0"/>
              </a:spcBef>
              <a:spcAft>
                <a:spcPts val="0"/>
              </a:spcAft>
              <a:buNone/>
            </a:pPr>
            <a:r>
              <a:t/>
            </a:r>
            <a:endParaRPr b="1" sz="2000">
              <a:solidFill>
                <a:srgbClr val="000000"/>
              </a:solidFill>
            </a:endParaRPr>
          </a:p>
        </p:txBody>
      </p:sp>
      <p:pic>
        <p:nvPicPr>
          <p:cNvPr id="125" name="Google Shape;125;p20"/>
          <p:cNvPicPr preferRelativeResize="0"/>
          <p:nvPr/>
        </p:nvPicPr>
        <p:blipFill>
          <a:blip r:embed="rId3">
            <a:alphaModFix/>
          </a:blip>
          <a:stretch>
            <a:fillRect/>
          </a:stretch>
        </p:blipFill>
        <p:spPr>
          <a:xfrm>
            <a:off x="7198675" y="275550"/>
            <a:ext cx="1417100" cy="1417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1"/>
          <p:cNvSpPr txBox="1"/>
          <p:nvPr>
            <p:ph type="title"/>
          </p:nvPr>
        </p:nvSpPr>
        <p:spPr>
          <a:xfrm>
            <a:off x="226475" y="371075"/>
            <a:ext cx="8757900" cy="371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0" lang="en" sz="2500">
                <a:solidFill>
                  <a:srgbClr val="000000"/>
                </a:solidFill>
                <a:latin typeface="Arial"/>
                <a:ea typeface="Arial"/>
                <a:cs typeface="Arial"/>
                <a:sym typeface="Arial"/>
              </a:rPr>
              <a:t>Sources</a:t>
            </a:r>
            <a:endParaRPr b="0" sz="2500">
              <a:solidFill>
                <a:srgbClr val="000000"/>
              </a:solidFill>
              <a:latin typeface="Arial"/>
              <a:ea typeface="Arial"/>
              <a:cs typeface="Arial"/>
              <a:sym typeface="Arial"/>
            </a:endParaRPr>
          </a:p>
          <a:p>
            <a:pPr indent="0" lvl="0" marL="0" rtl="0" algn="l">
              <a:spcBef>
                <a:spcPts val="0"/>
              </a:spcBef>
              <a:spcAft>
                <a:spcPts val="0"/>
              </a:spcAft>
              <a:buNone/>
            </a:pPr>
            <a:r>
              <a:t/>
            </a:r>
            <a:endParaRPr b="0" sz="1600">
              <a:solidFill>
                <a:srgbClr val="000000"/>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3">
                  <a:extLst>
                    <a:ext uri="{A12FA001-AC4F-418D-AE19-62706E023703}">
                      <ahyp:hlinkClr val="tx"/>
                    </a:ext>
                  </a:extLst>
                </a:hlinkClick>
              </a:rPr>
              <a:t>meeting , discussion , team , group , forum icon</a:t>
            </a:r>
            <a:r>
              <a:rPr b="0" lang="en" sz="1200">
                <a:solidFill>
                  <a:srgbClr val="000000"/>
                </a:solidFill>
                <a:latin typeface="Arial"/>
                <a:ea typeface="Arial"/>
                <a:cs typeface="Arial"/>
                <a:sym typeface="Arial"/>
              </a:rPr>
              <a:t>” by Hilmy Abiyyu Asad from FreeIcons is licensed under </a:t>
            </a:r>
            <a:r>
              <a:rPr b="0" lang="en" sz="1200" u="sng">
                <a:solidFill>
                  <a:srgbClr val="1155CC"/>
                </a:solidFill>
                <a:latin typeface="Arial"/>
                <a:ea typeface="Arial"/>
                <a:cs typeface="Arial"/>
                <a:sym typeface="Arial"/>
                <a:hlinkClick r:id="rId4">
                  <a:extLst>
                    <a:ext uri="{A12FA001-AC4F-418D-AE19-62706E023703}">
                      <ahyp:hlinkClr val="tx"/>
                    </a:ext>
                  </a:extLst>
                </a:hlinkClick>
              </a:rPr>
              <a:t>CC BY 3.0</a:t>
            </a:r>
            <a:endParaRPr b="0" sz="1200">
              <a:solidFill>
                <a:srgbClr val="000000"/>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5">
                  <a:extLst>
                    <a:ext uri="{A12FA001-AC4F-418D-AE19-62706E023703}">
                      <ahyp:hlinkClr val="tx"/>
                    </a:ext>
                  </a:extLst>
                </a:hlinkClick>
              </a:rPr>
              <a:t>Email icon</a:t>
            </a:r>
            <a:r>
              <a:rPr b="0" lang="en" sz="1200">
                <a:solidFill>
                  <a:srgbClr val="000000"/>
                </a:solidFill>
                <a:latin typeface="Arial"/>
                <a:ea typeface="Arial"/>
                <a:cs typeface="Arial"/>
                <a:sym typeface="Arial"/>
              </a:rPr>
              <a:t>” by raj Dev f</a:t>
            </a:r>
            <a:r>
              <a:rPr b="0" lang="en" sz="1200">
                <a:solidFill>
                  <a:srgbClr val="000000"/>
                </a:solidFill>
                <a:latin typeface="Arial"/>
                <a:ea typeface="Arial"/>
                <a:cs typeface="Arial"/>
                <a:sym typeface="Arial"/>
              </a:rPr>
              <a:t>rom FreeIcons is licensed under </a:t>
            </a:r>
            <a:r>
              <a:rPr b="0" lang="en" sz="1200" u="sng">
                <a:solidFill>
                  <a:srgbClr val="1155CC"/>
                </a:solidFill>
                <a:latin typeface="Arial"/>
                <a:ea typeface="Arial"/>
                <a:cs typeface="Arial"/>
                <a:sym typeface="Arial"/>
                <a:hlinkClick r:id="rId6">
                  <a:extLst>
                    <a:ext uri="{A12FA001-AC4F-418D-AE19-62706E023703}">
                      <ahyp:hlinkClr val="tx"/>
                    </a:ext>
                  </a:extLst>
                </a:hlinkClick>
              </a:rPr>
              <a:t>CC BY 3.0</a:t>
            </a:r>
            <a:endParaRPr b="0" sz="1200">
              <a:solidFill>
                <a:srgbClr val="000000"/>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7">
                  <a:extLst>
                    <a:ext uri="{A12FA001-AC4F-418D-AE19-62706E023703}">
                      <ahyp:hlinkClr val="tx"/>
                    </a:ext>
                  </a:extLst>
                </a:hlinkClick>
              </a:rPr>
              <a:t>phone, iphone icon</a:t>
            </a:r>
            <a:r>
              <a:rPr b="0" lang="en" sz="1200">
                <a:solidFill>
                  <a:srgbClr val="000000"/>
                </a:solidFill>
                <a:latin typeface="Arial"/>
                <a:ea typeface="Arial"/>
                <a:cs typeface="Arial"/>
                <a:sym typeface="Arial"/>
              </a:rPr>
              <a:t>” by Mithun Raj from FreeIcons is licensed under </a:t>
            </a:r>
            <a:r>
              <a:rPr b="0" lang="en" sz="1200" u="sng">
                <a:solidFill>
                  <a:srgbClr val="1155CC"/>
                </a:solidFill>
                <a:latin typeface="Arial"/>
                <a:ea typeface="Arial"/>
                <a:cs typeface="Arial"/>
                <a:sym typeface="Arial"/>
                <a:hlinkClick r:id="rId8">
                  <a:extLst>
                    <a:ext uri="{A12FA001-AC4F-418D-AE19-62706E023703}">
                      <ahyp:hlinkClr val="tx"/>
                    </a:ext>
                  </a:extLst>
                </a:hlinkClick>
              </a:rPr>
              <a:t>CC BY 3.0</a:t>
            </a:r>
            <a:endParaRPr b="0" sz="1200">
              <a:solidFill>
                <a:srgbClr val="000000"/>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9">
                  <a:extLst>
                    <a:ext uri="{A12FA001-AC4F-418D-AE19-62706E023703}">
                      <ahyp:hlinkClr val="tx"/>
                    </a:ext>
                  </a:extLst>
                </a:hlinkClick>
              </a:rPr>
              <a:t>meeting , exchange , chat , talk , speech , communication , people , conversation icon</a:t>
            </a:r>
            <a:r>
              <a:rPr b="0" lang="en" sz="1200">
                <a:solidFill>
                  <a:srgbClr val="000000"/>
                </a:solidFill>
                <a:latin typeface="Arial"/>
                <a:ea typeface="Arial"/>
                <a:cs typeface="Arial"/>
                <a:sym typeface="Arial"/>
              </a:rPr>
              <a:t>” by Vinzence Studio from FreeIcons is under the Public Domain</a:t>
            </a:r>
            <a:endParaRPr b="0" sz="1200">
              <a:solidFill>
                <a:srgbClr val="000000"/>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10">
                  <a:extLst>
                    <a:ext uri="{A12FA001-AC4F-418D-AE19-62706E023703}">
                      <ahyp:hlinkClr val="tx"/>
                    </a:ext>
                  </a:extLst>
                </a:hlinkClick>
              </a:rPr>
              <a:t>ballot , box , petition , vote , voting icon</a:t>
            </a:r>
            <a:r>
              <a:rPr b="0" lang="en" sz="1200">
                <a:solidFill>
                  <a:srgbClr val="000000"/>
                </a:solidFill>
                <a:latin typeface="Arial"/>
                <a:ea typeface="Arial"/>
                <a:cs typeface="Arial"/>
                <a:sym typeface="Arial"/>
              </a:rPr>
              <a:t>” by manshagraphics from FreeIcons is licensed under </a:t>
            </a:r>
            <a:r>
              <a:rPr b="0" lang="en" sz="1200" u="sng">
                <a:solidFill>
                  <a:srgbClr val="1155CC"/>
                </a:solidFill>
                <a:latin typeface="Arial"/>
                <a:ea typeface="Arial"/>
                <a:cs typeface="Arial"/>
                <a:sym typeface="Arial"/>
                <a:hlinkClick r:id="rId11">
                  <a:extLst>
                    <a:ext uri="{A12FA001-AC4F-418D-AE19-62706E023703}">
                      <ahyp:hlinkClr val="tx"/>
                    </a:ext>
                  </a:extLst>
                </a:hlinkClick>
              </a:rPr>
              <a:t>CC BY 3.0</a:t>
            </a:r>
            <a:endParaRPr b="0" sz="1200">
              <a:solidFill>
                <a:srgbClr val="000000"/>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12">
                  <a:extLst>
                    <a:ext uri="{A12FA001-AC4F-418D-AE19-62706E023703}">
                      <ahyp:hlinkClr val="tx"/>
                    </a:ext>
                  </a:extLst>
                </a:hlinkClick>
              </a:rPr>
              <a:t>bicycle , bike , biking , friends , group , people , riding icon</a:t>
            </a:r>
            <a:r>
              <a:rPr b="0" lang="en" sz="1200">
                <a:solidFill>
                  <a:srgbClr val="000000"/>
                </a:solidFill>
                <a:latin typeface="Arial"/>
                <a:ea typeface="Arial"/>
                <a:cs typeface="Arial"/>
                <a:sym typeface="Arial"/>
              </a:rPr>
              <a:t>” by Gan Khoon Lay from FreeIcons is under the Public Domain</a:t>
            </a:r>
            <a:endParaRPr b="0" sz="1200">
              <a:solidFill>
                <a:srgbClr val="000000"/>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13">
                  <a:extLst>
                    <a:ext uri="{A12FA001-AC4F-418D-AE19-62706E023703}">
                      <ahyp:hlinkClr val="tx"/>
                    </a:ext>
                  </a:extLst>
                </a:hlinkClick>
              </a:rPr>
              <a:t>Pictograms nps boat launch</a:t>
            </a:r>
            <a:r>
              <a:rPr b="0" lang="en" sz="1200">
                <a:solidFill>
                  <a:srgbClr val="000000"/>
                </a:solidFill>
                <a:latin typeface="Arial"/>
                <a:ea typeface="Arial"/>
                <a:cs typeface="Arial"/>
                <a:sym typeface="Arial"/>
              </a:rPr>
              <a:t>” from NPS is under the Public Domain</a:t>
            </a:r>
            <a:endParaRPr b="0" sz="1200">
              <a:solidFill>
                <a:srgbClr val="000000"/>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14">
                  <a:extLst>
                    <a:ext uri="{A12FA001-AC4F-418D-AE19-62706E023703}">
                      <ahyp:hlinkClr val="tx"/>
                    </a:ext>
                  </a:extLst>
                </a:hlinkClick>
              </a:rPr>
              <a:t>traffic signal icon</a:t>
            </a:r>
            <a:r>
              <a:rPr b="0" lang="en" sz="1200">
                <a:solidFill>
                  <a:srgbClr val="000000"/>
                </a:solidFill>
                <a:latin typeface="Arial"/>
                <a:ea typeface="Arial"/>
                <a:cs typeface="Arial"/>
                <a:sym typeface="Arial"/>
              </a:rPr>
              <a:t>” by shivani from FreeIcons is licensed under</a:t>
            </a:r>
            <a:r>
              <a:rPr b="0" lang="en" sz="1200" u="sng">
                <a:solidFill>
                  <a:srgbClr val="000000"/>
                </a:solidFill>
                <a:latin typeface="Arial"/>
                <a:ea typeface="Arial"/>
                <a:cs typeface="Arial"/>
                <a:sym typeface="Arial"/>
                <a:hlinkClick r:id="rId15">
                  <a:extLst>
                    <a:ext uri="{A12FA001-AC4F-418D-AE19-62706E023703}">
                      <ahyp:hlinkClr val="tx"/>
                    </a:ext>
                  </a:extLst>
                </a:hlinkClick>
              </a:rPr>
              <a:t> </a:t>
            </a:r>
            <a:r>
              <a:rPr b="0" lang="en" sz="1200" u="sng">
                <a:solidFill>
                  <a:srgbClr val="1155CC"/>
                </a:solidFill>
                <a:latin typeface="Arial"/>
                <a:ea typeface="Arial"/>
                <a:cs typeface="Arial"/>
                <a:sym typeface="Arial"/>
                <a:hlinkClick r:id="rId16">
                  <a:extLst>
                    <a:ext uri="{A12FA001-AC4F-418D-AE19-62706E023703}">
                      <ahyp:hlinkClr val="tx"/>
                    </a:ext>
                  </a:extLst>
                </a:hlinkClick>
              </a:rPr>
              <a:t>CC BY-SA 3.0</a:t>
            </a:r>
            <a:endParaRPr b="0" sz="1200">
              <a:solidFill>
                <a:srgbClr val="1155CC"/>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17">
                  <a:extLst>
                    <a:ext uri="{A12FA001-AC4F-418D-AE19-62706E023703}">
                      <ahyp:hlinkClr val="tx"/>
                    </a:ext>
                  </a:extLst>
                </a:hlinkClick>
              </a:rPr>
              <a:t>Recycle icon</a:t>
            </a:r>
            <a:r>
              <a:rPr b="0" lang="en" sz="1200">
                <a:solidFill>
                  <a:srgbClr val="000000"/>
                </a:solidFill>
                <a:latin typeface="Arial"/>
                <a:ea typeface="Arial"/>
                <a:cs typeface="Arial"/>
                <a:sym typeface="Arial"/>
              </a:rPr>
              <a:t>” by Fasil from FreeIcons is licensed under </a:t>
            </a:r>
            <a:r>
              <a:rPr b="0" lang="en" sz="1200" u="sng">
                <a:solidFill>
                  <a:srgbClr val="1155CC"/>
                </a:solidFill>
                <a:latin typeface="Arial"/>
                <a:ea typeface="Arial"/>
                <a:cs typeface="Arial"/>
                <a:sym typeface="Arial"/>
                <a:hlinkClick r:id="rId18">
                  <a:extLst>
                    <a:ext uri="{A12FA001-AC4F-418D-AE19-62706E023703}">
                      <ahyp:hlinkClr val="tx"/>
                    </a:ext>
                  </a:extLst>
                </a:hlinkClick>
              </a:rPr>
              <a:t>CC BY 3.0</a:t>
            </a:r>
            <a:endParaRPr b="0" sz="1200">
              <a:solidFill>
                <a:srgbClr val="000000"/>
              </a:solidFill>
              <a:latin typeface="Arial"/>
              <a:ea typeface="Arial"/>
              <a:cs typeface="Arial"/>
              <a:sym typeface="Arial"/>
            </a:endParaRPr>
          </a:p>
          <a:p>
            <a:pPr indent="-304800" lvl="0" marL="457200" rtl="0" algn="l">
              <a:lnSpc>
                <a:spcPct val="115000"/>
              </a:lnSpc>
              <a:spcBef>
                <a:spcPts val="0"/>
              </a:spcBef>
              <a:spcAft>
                <a:spcPts val="0"/>
              </a:spcAft>
              <a:buClr>
                <a:srgbClr val="000000"/>
              </a:buClr>
              <a:buSzPts val="1200"/>
              <a:buFont typeface="Arial"/>
              <a:buAutoNum type="arabicPeriod"/>
            </a:pPr>
            <a:r>
              <a:rPr b="0" lang="en" sz="1200">
                <a:solidFill>
                  <a:srgbClr val="000000"/>
                </a:solidFill>
                <a:latin typeface="Arial"/>
                <a:ea typeface="Arial"/>
                <a:cs typeface="Arial"/>
                <a:sym typeface="Arial"/>
              </a:rPr>
              <a:t>“</a:t>
            </a:r>
            <a:r>
              <a:rPr b="0" lang="en" sz="1200" u="sng">
                <a:solidFill>
                  <a:srgbClr val="1155CC"/>
                </a:solidFill>
                <a:latin typeface="Arial"/>
                <a:ea typeface="Arial"/>
                <a:cs typeface="Arial"/>
                <a:sym typeface="Arial"/>
                <a:hlinkClick r:id="rId19">
                  <a:extLst>
                    <a:ext uri="{A12FA001-AC4F-418D-AE19-62706E023703}">
                      <ahyp:hlinkClr val="tx"/>
                    </a:ext>
                  </a:extLst>
                </a:hlinkClick>
              </a:rPr>
              <a:t>Handicap icon</a:t>
            </a:r>
            <a:r>
              <a:rPr b="0" lang="en" sz="1200">
                <a:solidFill>
                  <a:srgbClr val="000000"/>
                </a:solidFill>
                <a:latin typeface="Arial"/>
                <a:ea typeface="Arial"/>
                <a:cs typeface="Arial"/>
                <a:sym typeface="Arial"/>
              </a:rPr>
              <a:t>” by Hea Poh Lin from FreeIcons is a free icon</a:t>
            </a:r>
            <a:endParaRPr b="0" sz="1200">
              <a:solidFill>
                <a:srgbClr val="000000"/>
              </a:solidFill>
              <a:latin typeface="Arial"/>
              <a:ea typeface="Arial"/>
              <a:cs typeface="Arial"/>
              <a:sym typeface="Arial"/>
            </a:endParaRPr>
          </a:p>
        </p:txBody>
      </p:sp>
      <p:pic>
        <p:nvPicPr>
          <p:cNvPr id="131" name="Google Shape;131;p21"/>
          <p:cNvPicPr preferRelativeResize="0"/>
          <p:nvPr/>
        </p:nvPicPr>
        <p:blipFill>
          <a:blip r:embed="rId20">
            <a:alphaModFix/>
          </a:blip>
          <a:stretch>
            <a:fillRect/>
          </a:stretch>
        </p:blipFill>
        <p:spPr>
          <a:xfrm>
            <a:off x="8148325" y="4653925"/>
            <a:ext cx="889075" cy="3408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CE93D8"/>
      </a:accent2>
      <a:accent3>
        <a:srgbClr val="4DB6AC"/>
      </a:accent3>
      <a:accent4>
        <a:srgbClr val="FF9800"/>
      </a:accent4>
      <a:accent5>
        <a:srgbClr val="009668"/>
      </a:accent5>
      <a:accent6>
        <a:srgbClr val="EEFF41"/>
      </a:accent6>
      <a:hlink>
        <a:srgbClr val="009668"/>
      </a:hlink>
      <a:folHlink>
        <a:srgbClr val="00966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