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7772400" cx="10058400"/>
  <p:notesSz cx="6858000" cy="9144000"/>
  <p:embeddedFontLst>
    <p:embeddedFont>
      <p:font typeface="Lexend"/>
      <p:regular r:id="rId7"/>
      <p:bold r:id="rId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448">
          <p15:clr>
            <a:srgbClr val="747775"/>
          </p15:clr>
        </p15:guide>
        <p15:guide id="2" pos="3168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448" orient="horz"/>
        <p:guide pos="316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font" Target="fonts/Lexend-regular.fntdata"/><Relationship Id="rId8" Type="http://schemas.openxmlformats.org/officeDocument/2006/relationships/font" Target="fonts/Lexend-bold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210545" y="685800"/>
            <a:ext cx="4437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1de9b317fbe_0_53:notes"/>
          <p:cNvSpPr/>
          <p:nvPr>
            <p:ph idx="2" type="sldImg"/>
          </p:nvPr>
        </p:nvSpPr>
        <p:spPr>
          <a:xfrm>
            <a:off x="1210535" y="685800"/>
            <a:ext cx="4437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1de9b317fbe_0_5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42879" y="1125136"/>
            <a:ext cx="9372600" cy="3101700"/>
          </a:xfrm>
          <a:prstGeom prst="rect">
            <a:avLst/>
          </a:prstGeom>
        </p:spPr>
        <p:txBody>
          <a:bodyPr anchorCtr="0" anchor="b" bIns="113100" lIns="113100" spcFirstLastPara="1" rIns="113100" wrap="square" tIns="1131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1pPr>
            <a:lvl2pPr lvl="1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2pPr>
            <a:lvl3pPr lvl="2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3pPr>
            <a:lvl4pPr lvl="3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4pPr>
            <a:lvl5pPr lvl="4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5pPr>
            <a:lvl6pPr lvl="5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6pPr>
            <a:lvl7pPr lvl="6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7pPr>
            <a:lvl8pPr lvl="7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8pPr>
            <a:lvl9pPr lvl="8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42870" y="4282678"/>
            <a:ext cx="9372600" cy="11976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42870" y="1671478"/>
            <a:ext cx="9372600" cy="2967000"/>
          </a:xfrm>
          <a:prstGeom prst="rect">
            <a:avLst/>
          </a:prstGeom>
        </p:spPr>
        <p:txBody>
          <a:bodyPr anchorCtr="0" anchor="b" bIns="113100" lIns="113100" spcFirstLastPara="1" rIns="113100" wrap="square" tIns="1131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1pPr>
            <a:lvl2pPr lvl="1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2pPr>
            <a:lvl3pPr lvl="2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3pPr>
            <a:lvl4pPr lvl="3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4pPr>
            <a:lvl5pPr lvl="4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5pPr>
            <a:lvl6pPr lvl="5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6pPr>
            <a:lvl7pPr lvl="6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7pPr>
            <a:lvl8pPr lvl="7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8pPr>
            <a:lvl9pPr lvl="8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42870" y="4763362"/>
            <a:ext cx="9372600" cy="19656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indent="-368300" lvl="0" marL="457200" algn="ctr">
              <a:spcBef>
                <a:spcPts val="0"/>
              </a:spcBef>
              <a:spcAft>
                <a:spcPts val="0"/>
              </a:spcAft>
              <a:buSzPts val="2200"/>
              <a:buChar char="●"/>
              <a:defRPr/>
            </a:lvl1pPr>
            <a:lvl2pPr indent="-336550" lvl="1" marL="914400" algn="ctr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2pPr>
            <a:lvl3pPr indent="-336550" lvl="2" marL="1371600" algn="ctr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3pPr>
            <a:lvl4pPr indent="-336550" lvl="3" marL="1828800" algn="ctr">
              <a:spcBef>
                <a:spcPts val="0"/>
              </a:spcBef>
              <a:spcAft>
                <a:spcPts val="0"/>
              </a:spcAft>
              <a:buSzPts val="1700"/>
              <a:buChar char="●"/>
              <a:defRPr/>
            </a:lvl4pPr>
            <a:lvl5pPr indent="-336550" lvl="4" marL="2286000" algn="ctr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5pPr>
            <a:lvl6pPr indent="-336550" lvl="5" marL="2743200" algn="ctr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6pPr>
            <a:lvl7pPr indent="-336550" lvl="6" marL="3200400" algn="ctr">
              <a:spcBef>
                <a:spcPts val="0"/>
              </a:spcBef>
              <a:spcAft>
                <a:spcPts val="0"/>
              </a:spcAft>
              <a:buSzPts val="1700"/>
              <a:buChar char="●"/>
              <a:defRPr/>
            </a:lvl7pPr>
            <a:lvl8pPr indent="-336550" lvl="7" marL="3657600" algn="ctr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8pPr>
            <a:lvl9pPr indent="-336550" lvl="8" marL="4114800" algn="ctr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42870" y="3250173"/>
            <a:ext cx="9372600" cy="12720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1pPr>
            <a:lvl2pPr lvl="1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2pPr>
            <a:lvl3pPr lvl="2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3pPr>
            <a:lvl4pPr lvl="3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4pPr>
            <a:lvl5pPr lvl="4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5pPr>
            <a:lvl6pPr lvl="5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6pPr>
            <a:lvl7pPr lvl="6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7pPr>
            <a:lvl8pPr lvl="7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8pPr>
            <a:lvl9pPr lvl="8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42870" y="672482"/>
            <a:ext cx="9372600" cy="8655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42870" y="1741518"/>
            <a:ext cx="9372600" cy="51627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indent="-368300" lvl="0" marL="457200">
              <a:spcBef>
                <a:spcPts val="0"/>
              </a:spcBef>
              <a:spcAft>
                <a:spcPts val="0"/>
              </a:spcAft>
              <a:buSzPts val="2200"/>
              <a:buChar char="●"/>
              <a:defRPr/>
            </a:lvl1pPr>
            <a:lvl2pPr indent="-336550" lvl="1" marL="914400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2pPr>
            <a:lvl3pPr indent="-336550" lvl="2" marL="1371600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3pPr>
            <a:lvl4pPr indent="-336550" lvl="3" marL="1828800">
              <a:spcBef>
                <a:spcPts val="0"/>
              </a:spcBef>
              <a:spcAft>
                <a:spcPts val="0"/>
              </a:spcAft>
              <a:buSzPts val="1700"/>
              <a:buChar char="●"/>
              <a:defRPr/>
            </a:lvl4pPr>
            <a:lvl5pPr indent="-336550" lvl="4" marL="2286000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5pPr>
            <a:lvl6pPr indent="-336550" lvl="5" marL="2743200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6pPr>
            <a:lvl7pPr indent="-336550" lvl="6" marL="3200400">
              <a:spcBef>
                <a:spcPts val="0"/>
              </a:spcBef>
              <a:spcAft>
                <a:spcPts val="0"/>
              </a:spcAft>
              <a:buSzPts val="1700"/>
              <a:buChar char="●"/>
              <a:defRPr/>
            </a:lvl7pPr>
            <a:lvl8pPr indent="-336550" lvl="7" marL="3657600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8pPr>
            <a:lvl9pPr indent="-336550" lvl="8" marL="4114800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42870" y="672482"/>
            <a:ext cx="9372600" cy="8655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42870" y="1741518"/>
            <a:ext cx="4399800" cy="51627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indent="-336550" lvl="0" marL="457200">
              <a:spcBef>
                <a:spcPts val="0"/>
              </a:spcBef>
              <a:spcAft>
                <a:spcPts val="0"/>
              </a:spcAft>
              <a:buSzPts val="1700"/>
              <a:buChar char="●"/>
              <a:defRPr sz="1700"/>
            </a:lvl1pPr>
            <a:lvl2pPr indent="-323850" lvl="1" marL="9144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2pPr>
            <a:lvl3pPr indent="-323850" lvl="2" marL="13716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3pPr>
            <a:lvl4pPr indent="-323850" lvl="3" marL="18288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4pPr>
            <a:lvl5pPr indent="-323850" lvl="4" marL="22860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5pPr>
            <a:lvl6pPr indent="-323850" lvl="5" marL="27432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6pPr>
            <a:lvl7pPr indent="-323850" lvl="6" marL="32004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7pPr>
            <a:lvl8pPr indent="-323850" lvl="7" marL="36576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8pPr>
            <a:lvl9pPr indent="-323850" lvl="8" marL="41148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5315640" y="1741518"/>
            <a:ext cx="4399800" cy="51627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indent="-336550" lvl="0" marL="457200">
              <a:spcBef>
                <a:spcPts val="0"/>
              </a:spcBef>
              <a:spcAft>
                <a:spcPts val="0"/>
              </a:spcAft>
              <a:buSzPts val="1700"/>
              <a:buChar char="●"/>
              <a:defRPr sz="1700"/>
            </a:lvl1pPr>
            <a:lvl2pPr indent="-323850" lvl="1" marL="9144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2pPr>
            <a:lvl3pPr indent="-323850" lvl="2" marL="13716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3pPr>
            <a:lvl4pPr indent="-323850" lvl="3" marL="18288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4pPr>
            <a:lvl5pPr indent="-323850" lvl="4" marL="22860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5pPr>
            <a:lvl6pPr indent="-323850" lvl="5" marL="27432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6pPr>
            <a:lvl7pPr indent="-323850" lvl="6" marL="32004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7pPr>
            <a:lvl8pPr indent="-323850" lvl="7" marL="36576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8pPr>
            <a:lvl9pPr indent="-323850" lvl="8" marL="41148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42870" y="672482"/>
            <a:ext cx="9372600" cy="8655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42870" y="839573"/>
            <a:ext cx="3088800" cy="1141800"/>
          </a:xfrm>
          <a:prstGeom prst="rect">
            <a:avLst/>
          </a:prstGeom>
        </p:spPr>
        <p:txBody>
          <a:bodyPr anchorCtr="0" anchor="b" bIns="113100" lIns="113100" spcFirstLastPara="1" rIns="113100" wrap="square" tIns="1131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42870" y="2099840"/>
            <a:ext cx="3088800" cy="48045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indent="-323850" lvl="0" marL="4572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1pPr>
            <a:lvl2pPr indent="-323850" lvl="1" marL="9144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2pPr>
            <a:lvl3pPr indent="-323850" lvl="2" marL="13716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3pPr>
            <a:lvl4pPr indent="-323850" lvl="3" marL="18288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4pPr>
            <a:lvl5pPr indent="-323850" lvl="4" marL="22860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5pPr>
            <a:lvl6pPr indent="-323850" lvl="5" marL="27432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6pPr>
            <a:lvl7pPr indent="-323850" lvl="6" marL="32004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7pPr>
            <a:lvl8pPr indent="-323850" lvl="7" marL="36576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8pPr>
            <a:lvl9pPr indent="-323850" lvl="8" marL="41148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539275" y="680227"/>
            <a:ext cx="7004700" cy="61818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1pPr>
            <a:lvl2pPr lvl="1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2pPr>
            <a:lvl3pPr lvl="2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3pPr>
            <a:lvl4pPr lvl="3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4pPr>
            <a:lvl5pPr lvl="4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5pPr>
            <a:lvl6pPr lvl="5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6pPr>
            <a:lvl7pPr lvl="6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7pPr>
            <a:lvl8pPr lvl="7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8pPr>
            <a:lvl9pPr lvl="8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5029200" y="-189"/>
            <a:ext cx="5029200" cy="7772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113100" lIns="113100" spcFirstLastPara="1" rIns="113100" wrap="square" tIns="113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92050" y="1863464"/>
            <a:ext cx="4449600" cy="2239800"/>
          </a:xfrm>
          <a:prstGeom prst="rect">
            <a:avLst/>
          </a:prstGeom>
        </p:spPr>
        <p:txBody>
          <a:bodyPr anchorCtr="0" anchor="b" bIns="113100" lIns="113100" spcFirstLastPara="1" rIns="113100" wrap="square" tIns="1131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92050" y="4235758"/>
            <a:ext cx="4449600" cy="18663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5433450" y="1094158"/>
            <a:ext cx="4220700" cy="55836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indent="-368300" lvl="0" marL="457200">
              <a:spcBef>
                <a:spcPts val="0"/>
              </a:spcBef>
              <a:spcAft>
                <a:spcPts val="0"/>
              </a:spcAft>
              <a:buSzPts val="2200"/>
              <a:buChar char="●"/>
              <a:defRPr/>
            </a:lvl1pPr>
            <a:lvl2pPr indent="-336550" lvl="1" marL="914400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2pPr>
            <a:lvl3pPr indent="-336550" lvl="2" marL="1371600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3pPr>
            <a:lvl4pPr indent="-336550" lvl="3" marL="1828800">
              <a:spcBef>
                <a:spcPts val="0"/>
              </a:spcBef>
              <a:spcAft>
                <a:spcPts val="0"/>
              </a:spcAft>
              <a:buSzPts val="1700"/>
              <a:buChar char="●"/>
              <a:defRPr/>
            </a:lvl4pPr>
            <a:lvl5pPr indent="-336550" lvl="4" marL="2286000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5pPr>
            <a:lvl6pPr indent="-336550" lvl="5" marL="2743200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6pPr>
            <a:lvl7pPr indent="-336550" lvl="6" marL="3200400">
              <a:spcBef>
                <a:spcPts val="0"/>
              </a:spcBef>
              <a:spcAft>
                <a:spcPts val="0"/>
              </a:spcAft>
              <a:buSzPts val="1700"/>
              <a:buChar char="●"/>
              <a:defRPr/>
            </a:lvl7pPr>
            <a:lvl8pPr indent="-336550" lvl="7" marL="3657600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8pPr>
            <a:lvl9pPr indent="-336550" lvl="8" marL="4114800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42870" y="6392869"/>
            <a:ext cx="6598800" cy="9144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42870" y="672482"/>
            <a:ext cx="9372600" cy="865500"/>
          </a:xfrm>
          <a:prstGeom prst="rect">
            <a:avLst/>
          </a:prstGeom>
          <a:noFill/>
          <a:ln>
            <a:noFill/>
          </a:ln>
        </p:spPr>
        <p:txBody>
          <a:bodyPr anchorCtr="0" anchor="t" bIns="113100" lIns="113100" spcFirstLastPara="1" rIns="113100" wrap="square" tIns="1131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42870" y="1741518"/>
            <a:ext cx="9372600" cy="5162700"/>
          </a:xfrm>
          <a:prstGeom prst="rect">
            <a:avLst/>
          </a:prstGeom>
          <a:noFill/>
          <a:ln>
            <a:noFill/>
          </a:ln>
        </p:spPr>
        <p:txBody>
          <a:bodyPr anchorCtr="0" anchor="t" bIns="113100" lIns="113100" spcFirstLastPara="1" rIns="113100" wrap="square" tIns="113100">
            <a:normAutofit/>
          </a:bodyPr>
          <a:lstStyle>
            <a:lvl1pPr indent="-3683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200"/>
              <a:buChar char="●"/>
              <a:defRPr sz="2200">
                <a:solidFill>
                  <a:schemeClr val="dk2"/>
                </a:solidFill>
              </a:defRPr>
            </a:lvl1pPr>
            <a:lvl2pPr indent="-33655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○"/>
              <a:defRPr sz="1700">
                <a:solidFill>
                  <a:schemeClr val="dk2"/>
                </a:solidFill>
              </a:defRPr>
            </a:lvl2pPr>
            <a:lvl3pPr indent="-33655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■"/>
              <a:defRPr sz="1700">
                <a:solidFill>
                  <a:schemeClr val="dk2"/>
                </a:solidFill>
              </a:defRPr>
            </a:lvl3pPr>
            <a:lvl4pPr indent="-33655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●"/>
              <a:defRPr sz="1700">
                <a:solidFill>
                  <a:schemeClr val="dk2"/>
                </a:solidFill>
              </a:defRPr>
            </a:lvl4pPr>
            <a:lvl5pPr indent="-33655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○"/>
              <a:defRPr sz="1700">
                <a:solidFill>
                  <a:schemeClr val="dk2"/>
                </a:solidFill>
              </a:defRPr>
            </a:lvl5pPr>
            <a:lvl6pPr indent="-33655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■"/>
              <a:defRPr sz="1700">
                <a:solidFill>
                  <a:schemeClr val="dk2"/>
                </a:solidFill>
              </a:defRPr>
            </a:lvl6pPr>
            <a:lvl7pPr indent="-33655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●"/>
              <a:defRPr sz="1700">
                <a:solidFill>
                  <a:schemeClr val="dk2"/>
                </a:solidFill>
              </a:defRPr>
            </a:lvl7pPr>
            <a:lvl8pPr indent="-33655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○"/>
              <a:defRPr sz="1700">
                <a:solidFill>
                  <a:schemeClr val="dk2"/>
                </a:solidFill>
              </a:defRPr>
            </a:lvl8pPr>
            <a:lvl9pPr indent="-33655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■"/>
              <a:defRPr sz="17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 algn="r">
              <a:buNone/>
              <a:defRPr sz="1200">
                <a:solidFill>
                  <a:schemeClr val="dk2"/>
                </a:solidFill>
              </a:defRPr>
            </a:lvl1pPr>
            <a:lvl2pPr lvl="1" algn="r">
              <a:buNone/>
              <a:defRPr sz="1200">
                <a:solidFill>
                  <a:schemeClr val="dk2"/>
                </a:solidFill>
              </a:defRPr>
            </a:lvl2pPr>
            <a:lvl3pPr lvl="2" algn="r">
              <a:buNone/>
              <a:defRPr sz="1200">
                <a:solidFill>
                  <a:schemeClr val="dk2"/>
                </a:solidFill>
              </a:defRPr>
            </a:lvl3pPr>
            <a:lvl4pPr lvl="3" algn="r">
              <a:buNone/>
              <a:defRPr sz="1200">
                <a:solidFill>
                  <a:schemeClr val="dk2"/>
                </a:solidFill>
              </a:defRPr>
            </a:lvl4pPr>
            <a:lvl5pPr lvl="4" algn="r">
              <a:buNone/>
              <a:defRPr sz="1200">
                <a:solidFill>
                  <a:schemeClr val="dk2"/>
                </a:solidFill>
              </a:defRPr>
            </a:lvl5pPr>
            <a:lvl6pPr lvl="5" algn="r">
              <a:buNone/>
              <a:defRPr sz="1200">
                <a:solidFill>
                  <a:schemeClr val="dk2"/>
                </a:solidFill>
              </a:defRPr>
            </a:lvl6pPr>
            <a:lvl7pPr lvl="6" algn="r">
              <a:buNone/>
              <a:defRPr sz="1200">
                <a:solidFill>
                  <a:schemeClr val="dk2"/>
                </a:solidFill>
              </a:defRPr>
            </a:lvl7pPr>
            <a:lvl8pPr lvl="7" algn="r">
              <a:buNone/>
              <a:defRPr sz="1200">
                <a:solidFill>
                  <a:schemeClr val="dk2"/>
                </a:solidFill>
              </a:defRPr>
            </a:lvl8pPr>
            <a:lvl9pPr lvl="8" algn="r">
              <a:buNone/>
              <a:defRPr sz="12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title"/>
          </p:nvPr>
        </p:nvSpPr>
        <p:spPr>
          <a:xfrm>
            <a:off x="539275" y="680225"/>
            <a:ext cx="4001100" cy="6181800"/>
          </a:xfrm>
          <a:prstGeom prst="rect">
            <a:avLst/>
          </a:prstGeom>
          <a:ln cap="flat" cmpd="sng" w="2857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113100" lIns="113100" spcFirstLastPara="1" rIns="113100" wrap="square" tIns="1131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>
                <a:latin typeface="Lexend"/>
                <a:ea typeface="Lexend"/>
                <a:cs typeface="Lexend"/>
                <a:sym typeface="Lexend"/>
              </a:rPr>
              <a:t>Name:</a:t>
            </a:r>
            <a:endParaRPr sz="2500">
              <a:latin typeface="Lexend"/>
              <a:ea typeface="Lexend"/>
              <a:cs typeface="Lexend"/>
              <a:sym typeface="Lexen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latin typeface="Lexend"/>
              <a:ea typeface="Lexend"/>
              <a:cs typeface="Lexend"/>
              <a:sym typeface="Lexen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Lexend"/>
                <a:ea typeface="Lexend"/>
                <a:cs typeface="Lexend"/>
                <a:sym typeface="Lexend"/>
              </a:rPr>
              <a:t>Directions: Write an N for National, S for State, or L for Local next to the matching scenario. </a:t>
            </a:r>
            <a:endParaRPr sz="1200">
              <a:latin typeface="Lexend"/>
              <a:ea typeface="Lexend"/>
              <a:cs typeface="Lexend"/>
              <a:sym typeface="Lexen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latin typeface="Lexend"/>
              <a:ea typeface="Lexend"/>
              <a:cs typeface="Lexend"/>
              <a:sym typeface="Lexen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latin typeface="Lexend"/>
              <a:ea typeface="Lexend"/>
              <a:cs typeface="Lexend"/>
              <a:sym typeface="Lexend"/>
            </a:endParaRPr>
          </a:p>
          <a:p>
            <a:pPr indent="-419100" lvl="0" marL="5715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Lexend"/>
              <a:buAutoNum type="arabicPeriod"/>
            </a:pPr>
            <a:r>
              <a:rPr lang="en" sz="2000">
                <a:latin typeface="Lexend"/>
                <a:ea typeface="Lexend"/>
                <a:cs typeface="Lexend"/>
                <a:sym typeface="Lexend"/>
              </a:rPr>
              <a:t>Marriage Licenses </a:t>
            </a:r>
            <a:endParaRPr sz="2000">
              <a:latin typeface="Lexend"/>
              <a:ea typeface="Lexend"/>
              <a:cs typeface="Lexend"/>
              <a:sym typeface="Lexend"/>
            </a:endParaRPr>
          </a:p>
          <a:p>
            <a:pPr indent="-419100" lvl="0" marL="5715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Lexend"/>
              <a:buAutoNum type="arabicPeriod"/>
            </a:pPr>
            <a:r>
              <a:rPr lang="en" sz="2000">
                <a:latin typeface="Lexend"/>
                <a:ea typeface="Lexend"/>
                <a:cs typeface="Lexend"/>
                <a:sym typeface="Lexend"/>
              </a:rPr>
              <a:t>Post Offices </a:t>
            </a:r>
            <a:endParaRPr sz="2000">
              <a:latin typeface="Lexend"/>
              <a:ea typeface="Lexend"/>
              <a:cs typeface="Lexend"/>
              <a:sym typeface="Lexend"/>
            </a:endParaRPr>
          </a:p>
          <a:p>
            <a:pPr indent="-419100" lvl="0" marL="5715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Lexend"/>
              <a:buAutoNum type="arabicPeriod"/>
            </a:pPr>
            <a:r>
              <a:rPr lang="en" sz="2000">
                <a:latin typeface="Lexend"/>
                <a:ea typeface="Lexend"/>
                <a:cs typeface="Lexend"/>
                <a:sym typeface="Lexend"/>
              </a:rPr>
              <a:t>Police Officers</a:t>
            </a:r>
            <a:endParaRPr sz="2000">
              <a:latin typeface="Lexend"/>
              <a:ea typeface="Lexend"/>
              <a:cs typeface="Lexend"/>
              <a:sym typeface="Lexend"/>
            </a:endParaRPr>
          </a:p>
          <a:p>
            <a:pPr indent="-419100" lvl="0" marL="5715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Lexend"/>
              <a:buAutoNum type="arabicPeriod"/>
            </a:pPr>
            <a:r>
              <a:rPr lang="en" sz="2000">
                <a:latin typeface="Lexend"/>
                <a:ea typeface="Lexend"/>
                <a:cs typeface="Lexend"/>
                <a:sym typeface="Lexend"/>
              </a:rPr>
              <a:t>Fire Fighters</a:t>
            </a:r>
            <a:endParaRPr sz="2000">
              <a:latin typeface="Lexend"/>
              <a:ea typeface="Lexend"/>
              <a:cs typeface="Lexend"/>
              <a:sym typeface="Lexend"/>
            </a:endParaRPr>
          </a:p>
          <a:p>
            <a:pPr indent="-419100" lvl="0" marL="5715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Lexend"/>
              <a:buAutoNum type="arabicPeriod"/>
            </a:pPr>
            <a:r>
              <a:rPr lang="en" sz="2000">
                <a:latin typeface="Lexend"/>
                <a:ea typeface="Lexend"/>
                <a:cs typeface="Lexend"/>
                <a:sym typeface="Lexend"/>
              </a:rPr>
              <a:t>Elections</a:t>
            </a:r>
            <a:endParaRPr sz="2000">
              <a:latin typeface="Lexend"/>
              <a:ea typeface="Lexend"/>
              <a:cs typeface="Lexend"/>
              <a:sym typeface="Lexend"/>
            </a:endParaRPr>
          </a:p>
          <a:p>
            <a:pPr indent="-419100" lvl="0" marL="5715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Lexend"/>
              <a:buAutoNum type="arabicPeriod"/>
            </a:pPr>
            <a:r>
              <a:rPr lang="en" sz="2000">
                <a:latin typeface="Lexend"/>
                <a:ea typeface="Lexend"/>
                <a:cs typeface="Lexend"/>
                <a:sym typeface="Lexend"/>
              </a:rPr>
              <a:t>Military Branches</a:t>
            </a:r>
            <a:endParaRPr sz="2000">
              <a:latin typeface="Lexend"/>
              <a:ea typeface="Lexend"/>
              <a:cs typeface="Lexend"/>
              <a:sym typeface="Lexend"/>
            </a:endParaRPr>
          </a:p>
        </p:txBody>
      </p:sp>
      <p:cxnSp>
        <p:nvCxnSpPr>
          <p:cNvPr id="55" name="Google Shape;55;p13"/>
          <p:cNvCxnSpPr/>
          <p:nvPr/>
        </p:nvCxnSpPr>
        <p:spPr>
          <a:xfrm>
            <a:off x="1759150" y="1112542"/>
            <a:ext cx="23958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56" name="Google Shape;56;p13"/>
          <p:cNvCxnSpPr/>
          <p:nvPr/>
        </p:nvCxnSpPr>
        <p:spPr>
          <a:xfrm>
            <a:off x="3646365" y="2319001"/>
            <a:ext cx="625500" cy="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57" name="Google Shape;57;p13"/>
          <p:cNvCxnSpPr/>
          <p:nvPr/>
        </p:nvCxnSpPr>
        <p:spPr>
          <a:xfrm>
            <a:off x="2851515" y="2890079"/>
            <a:ext cx="625500" cy="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58" name="Google Shape;58;p13"/>
          <p:cNvCxnSpPr/>
          <p:nvPr/>
        </p:nvCxnSpPr>
        <p:spPr>
          <a:xfrm>
            <a:off x="3211355" y="3556760"/>
            <a:ext cx="625500" cy="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59" name="Google Shape;59;p13"/>
          <p:cNvCxnSpPr/>
          <p:nvPr/>
        </p:nvCxnSpPr>
        <p:spPr>
          <a:xfrm>
            <a:off x="2976090" y="4131759"/>
            <a:ext cx="625500" cy="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60" name="Google Shape;60;p13"/>
          <p:cNvCxnSpPr/>
          <p:nvPr/>
        </p:nvCxnSpPr>
        <p:spPr>
          <a:xfrm>
            <a:off x="2585840" y="4772952"/>
            <a:ext cx="625500" cy="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61" name="Google Shape;61;p13"/>
          <p:cNvCxnSpPr/>
          <p:nvPr/>
        </p:nvCxnSpPr>
        <p:spPr>
          <a:xfrm>
            <a:off x="3646365" y="5423355"/>
            <a:ext cx="625500" cy="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62" name="Google Shape;62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601600" y="6408973"/>
            <a:ext cx="804425" cy="309375"/>
          </a:xfrm>
          <a:prstGeom prst="rect">
            <a:avLst/>
          </a:prstGeom>
          <a:noFill/>
          <a:ln>
            <a:noFill/>
          </a:ln>
        </p:spPr>
      </p:pic>
      <p:sp>
        <p:nvSpPr>
          <p:cNvPr id="63" name="Google Shape;63;p13"/>
          <p:cNvSpPr txBox="1"/>
          <p:nvPr>
            <p:ph type="title"/>
          </p:nvPr>
        </p:nvSpPr>
        <p:spPr>
          <a:xfrm>
            <a:off x="5589075" y="680225"/>
            <a:ext cx="4001100" cy="6181800"/>
          </a:xfrm>
          <a:prstGeom prst="rect">
            <a:avLst/>
          </a:prstGeom>
          <a:ln cap="flat" cmpd="sng" w="2857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113100" lIns="113100" spcFirstLastPara="1" rIns="113100" wrap="square" tIns="1131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>
                <a:latin typeface="Lexend"/>
                <a:ea typeface="Lexend"/>
                <a:cs typeface="Lexend"/>
                <a:sym typeface="Lexend"/>
              </a:rPr>
              <a:t>Name:</a:t>
            </a:r>
            <a:endParaRPr sz="2500">
              <a:latin typeface="Lexend"/>
              <a:ea typeface="Lexend"/>
              <a:cs typeface="Lexend"/>
              <a:sym typeface="Lexen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latin typeface="Lexend"/>
              <a:ea typeface="Lexend"/>
              <a:cs typeface="Lexend"/>
              <a:sym typeface="Lexen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Lexend"/>
                <a:ea typeface="Lexend"/>
                <a:cs typeface="Lexend"/>
                <a:sym typeface="Lexend"/>
              </a:rPr>
              <a:t>Directions: Write an N for National, S for State, or L for Local next to the matching scenario. </a:t>
            </a:r>
            <a:endParaRPr sz="1200">
              <a:latin typeface="Lexend"/>
              <a:ea typeface="Lexend"/>
              <a:cs typeface="Lexend"/>
              <a:sym typeface="Lexen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latin typeface="Lexend"/>
              <a:ea typeface="Lexend"/>
              <a:cs typeface="Lexend"/>
              <a:sym typeface="Lexen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latin typeface="Lexend"/>
              <a:ea typeface="Lexend"/>
              <a:cs typeface="Lexend"/>
              <a:sym typeface="Lexend"/>
            </a:endParaRPr>
          </a:p>
          <a:p>
            <a:pPr indent="-419100" lvl="0" marL="5715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Lexend"/>
              <a:buAutoNum type="arabicPeriod"/>
            </a:pPr>
            <a:r>
              <a:rPr lang="en" sz="2000">
                <a:latin typeface="Lexend"/>
                <a:ea typeface="Lexend"/>
                <a:cs typeface="Lexend"/>
                <a:sym typeface="Lexend"/>
              </a:rPr>
              <a:t>Marriage Licenses </a:t>
            </a:r>
            <a:endParaRPr sz="2000">
              <a:latin typeface="Lexend"/>
              <a:ea typeface="Lexend"/>
              <a:cs typeface="Lexend"/>
              <a:sym typeface="Lexend"/>
            </a:endParaRPr>
          </a:p>
          <a:p>
            <a:pPr indent="-419100" lvl="0" marL="5715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Lexend"/>
              <a:buAutoNum type="arabicPeriod"/>
            </a:pPr>
            <a:r>
              <a:rPr lang="en" sz="2000">
                <a:latin typeface="Lexend"/>
                <a:ea typeface="Lexend"/>
                <a:cs typeface="Lexend"/>
                <a:sym typeface="Lexend"/>
              </a:rPr>
              <a:t>Post Offices </a:t>
            </a:r>
            <a:endParaRPr sz="2000">
              <a:latin typeface="Lexend"/>
              <a:ea typeface="Lexend"/>
              <a:cs typeface="Lexend"/>
              <a:sym typeface="Lexend"/>
            </a:endParaRPr>
          </a:p>
          <a:p>
            <a:pPr indent="-419100" lvl="0" marL="5715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Lexend"/>
              <a:buAutoNum type="arabicPeriod"/>
            </a:pPr>
            <a:r>
              <a:rPr lang="en" sz="2000">
                <a:latin typeface="Lexend"/>
                <a:ea typeface="Lexend"/>
                <a:cs typeface="Lexend"/>
                <a:sym typeface="Lexend"/>
              </a:rPr>
              <a:t>Police Officers</a:t>
            </a:r>
            <a:endParaRPr sz="2000">
              <a:latin typeface="Lexend"/>
              <a:ea typeface="Lexend"/>
              <a:cs typeface="Lexend"/>
              <a:sym typeface="Lexend"/>
            </a:endParaRPr>
          </a:p>
          <a:p>
            <a:pPr indent="-419100" lvl="0" marL="5715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Lexend"/>
              <a:buAutoNum type="arabicPeriod"/>
            </a:pPr>
            <a:r>
              <a:rPr lang="en" sz="2000">
                <a:latin typeface="Lexend"/>
                <a:ea typeface="Lexend"/>
                <a:cs typeface="Lexend"/>
                <a:sym typeface="Lexend"/>
              </a:rPr>
              <a:t>Fire Fighters</a:t>
            </a:r>
            <a:endParaRPr sz="2000">
              <a:latin typeface="Lexend"/>
              <a:ea typeface="Lexend"/>
              <a:cs typeface="Lexend"/>
              <a:sym typeface="Lexend"/>
            </a:endParaRPr>
          </a:p>
          <a:p>
            <a:pPr indent="-419100" lvl="0" marL="5715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Lexend"/>
              <a:buAutoNum type="arabicPeriod"/>
            </a:pPr>
            <a:r>
              <a:rPr lang="en" sz="2000">
                <a:latin typeface="Lexend"/>
                <a:ea typeface="Lexend"/>
                <a:cs typeface="Lexend"/>
                <a:sym typeface="Lexend"/>
              </a:rPr>
              <a:t>Elections</a:t>
            </a:r>
            <a:endParaRPr sz="2000">
              <a:latin typeface="Lexend"/>
              <a:ea typeface="Lexend"/>
              <a:cs typeface="Lexend"/>
              <a:sym typeface="Lexend"/>
            </a:endParaRPr>
          </a:p>
          <a:p>
            <a:pPr indent="-419100" lvl="0" marL="5715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Lexend"/>
              <a:buAutoNum type="arabicPeriod"/>
            </a:pPr>
            <a:r>
              <a:rPr lang="en" sz="2000">
                <a:latin typeface="Lexend"/>
                <a:ea typeface="Lexend"/>
                <a:cs typeface="Lexend"/>
                <a:sym typeface="Lexend"/>
              </a:rPr>
              <a:t>Military Branches</a:t>
            </a:r>
            <a:endParaRPr sz="2000">
              <a:latin typeface="Lexend"/>
              <a:ea typeface="Lexend"/>
              <a:cs typeface="Lexend"/>
              <a:sym typeface="Lexend"/>
            </a:endParaRPr>
          </a:p>
        </p:txBody>
      </p:sp>
      <p:cxnSp>
        <p:nvCxnSpPr>
          <p:cNvPr id="64" name="Google Shape;64;p13"/>
          <p:cNvCxnSpPr/>
          <p:nvPr/>
        </p:nvCxnSpPr>
        <p:spPr>
          <a:xfrm>
            <a:off x="6808950" y="1112542"/>
            <a:ext cx="23958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65" name="Google Shape;65;p13"/>
          <p:cNvCxnSpPr/>
          <p:nvPr/>
        </p:nvCxnSpPr>
        <p:spPr>
          <a:xfrm>
            <a:off x="8696165" y="2319001"/>
            <a:ext cx="625500" cy="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66" name="Google Shape;66;p13"/>
          <p:cNvCxnSpPr/>
          <p:nvPr/>
        </p:nvCxnSpPr>
        <p:spPr>
          <a:xfrm>
            <a:off x="7901315" y="2890079"/>
            <a:ext cx="625500" cy="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67" name="Google Shape;67;p13"/>
          <p:cNvCxnSpPr/>
          <p:nvPr/>
        </p:nvCxnSpPr>
        <p:spPr>
          <a:xfrm>
            <a:off x="8261155" y="3556760"/>
            <a:ext cx="625500" cy="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68" name="Google Shape;68;p13"/>
          <p:cNvCxnSpPr/>
          <p:nvPr/>
        </p:nvCxnSpPr>
        <p:spPr>
          <a:xfrm>
            <a:off x="8025890" y="4131759"/>
            <a:ext cx="625500" cy="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69" name="Google Shape;69;p13"/>
          <p:cNvCxnSpPr/>
          <p:nvPr/>
        </p:nvCxnSpPr>
        <p:spPr>
          <a:xfrm>
            <a:off x="7635640" y="4772952"/>
            <a:ext cx="625500" cy="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70" name="Google Shape;70;p13"/>
          <p:cNvCxnSpPr/>
          <p:nvPr/>
        </p:nvCxnSpPr>
        <p:spPr>
          <a:xfrm>
            <a:off x="8696165" y="5423355"/>
            <a:ext cx="625500" cy="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71" name="Google Shape;71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651400" y="6408973"/>
            <a:ext cx="804425" cy="3093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