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Lst>
  <p:sldSz cy="5143500" cx="9144000"/>
  <p:notesSz cx="6858000" cy="9144000"/>
  <p:embeddedFontLst>
    <p:embeddedFont>
      <p:font typeface="Economica"/>
      <p:regular r:id="rId11"/>
      <p:bold r:id="rId12"/>
      <p:italic r:id="rId13"/>
      <p:boldItalic r:id="rId14"/>
    </p:embeddedFont>
    <p:embeddedFont>
      <p:font typeface="Lexend"/>
      <p:regular r:id="rId15"/>
      <p:bold r:id="rId16"/>
    </p:embeddedFont>
    <p:embeddedFont>
      <p:font typeface="Open Sans"/>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OpenSans-boldItalic.fntdata"/><Relationship Id="rId11" Type="http://schemas.openxmlformats.org/officeDocument/2006/relationships/font" Target="fonts/Economica-regular.fntdata"/><Relationship Id="rId10" Type="http://schemas.openxmlformats.org/officeDocument/2006/relationships/slide" Target="slides/slide5.xml"/><Relationship Id="rId13" Type="http://schemas.openxmlformats.org/officeDocument/2006/relationships/font" Target="fonts/Economica-italic.fntdata"/><Relationship Id="rId12" Type="http://schemas.openxmlformats.org/officeDocument/2006/relationships/font" Target="fonts/Economica-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Lexend-regular.fntdata"/><Relationship Id="rId14" Type="http://schemas.openxmlformats.org/officeDocument/2006/relationships/font" Target="fonts/Economica-boldItalic.fntdata"/><Relationship Id="rId17" Type="http://schemas.openxmlformats.org/officeDocument/2006/relationships/font" Target="fonts/OpenSans-regular.fntdata"/><Relationship Id="rId16" Type="http://schemas.openxmlformats.org/officeDocument/2006/relationships/font" Target="fonts/Lexend-bold.fntdata"/><Relationship Id="rId5" Type="http://schemas.openxmlformats.org/officeDocument/2006/relationships/notesMaster" Target="notesMasters/notesMaster1.xml"/><Relationship Id="rId19" Type="http://schemas.openxmlformats.org/officeDocument/2006/relationships/font" Target="fonts/OpenSans-italic.fntdata"/><Relationship Id="rId6" Type="http://schemas.openxmlformats.org/officeDocument/2006/relationships/slide" Target="slides/slide1.xml"/><Relationship Id="rId18" Type="http://schemas.openxmlformats.org/officeDocument/2006/relationships/font" Target="fonts/OpenSans-bold.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1de739db43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1de739db43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Answer: C</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1de739db438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1de739db438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Answer: A</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de739db438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de739db438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Answer: B</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1de9996c8c4_0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1de9996c8c4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200"/>
              </a:spcAft>
              <a:buClr>
                <a:schemeClr val="dk1"/>
              </a:buClr>
              <a:buSzPts val="1100"/>
              <a:buFont typeface="Arial"/>
              <a:buNone/>
            </a:pPr>
            <a:r>
              <a:rPr lang="en" sz="1200">
                <a:solidFill>
                  <a:schemeClr val="dk1"/>
                </a:solidFill>
              </a:rPr>
              <a:t>There are three levels of government in the United States. They are the national, state, and local levels of government. The U.S. Constitution explains the structure and responsibilities of the national government. A state constitution explains the structure and responsibilities of the state government. For local government, the citizens adopt a charter for the structure and responsibilities of the government, making sure they follow rules set up for them in the state constitution. All levels of government must obey the U.S. Constitution which is the supreme law of the land.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a:off x="2744013" y="756700"/>
            <a:ext cx="1081625" cy="112495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11" name="Google Shape;11;p2"/>
          <p:cNvSpPr/>
          <p:nvPr/>
        </p:nvSpPr>
        <p:spPr>
          <a:xfrm rot="10800000">
            <a:off x="5318350" y="3266725"/>
            <a:ext cx="1081625" cy="112495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12" name="Google Shape;12;p2"/>
          <p:cNvSpPr txBox="1"/>
          <p:nvPr>
            <p:ph type="ctrTitle"/>
          </p:nvPr>
        </p:nvSpPr>
        <p:spPr>
          <a:xfrm>
            <a:off x="3044700" y="1444255"/>
            <a:ext cx="3054600" cy="15372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a:lvl1pPr>
            <a:lvl2pPr lvl="1" algn="ctr">
              <a:spcBef>
                <a:spcPts val="0"/>
              </a:spcBef>
              <a:spcAft>
                <a:spcPts val="0"/>
              </a:spcAft>
              <a:buSzPts val="4200"/>
              <a:buNone/>
              <a:defRPr/>
            </a:lvl2pPr>
            <a:lvl3pPr lvl="2" algn="ctr">
              <a:spcBef>
                <a:spcPts val="0"/>
              </a:spcBef>
              <a:spcAft>
                <a:spcPts val="0"/>
              </a:spcAft>
              <a:buSzPts val="4200"/>
              <a:buNone/>
              <a:defRPr/>
            </a:lvl3pPr>
            <a:lvl4pPr lvl="3" algn="ctr">
              <a:spcBef>
                <a:spcPts val="0"/>
              </a:spcBef>
              <a:spcAft>
                <a:spcPts val="0"/>
              </a:spcAft>
              <a:buSzPts val="4200"/>
              <a:buNone/>
              <a:defRPr/>
            </a:lvl4pPr>
            <a:lvl5pPr lvl="4" algn="ctr">
              <a:spcBef>
                <a:spcPts val="0"/>
              </a:spcBef>
              <a:spcAft>
                <a:spcPts val="0"/>
              </a:spcAft>
              <a:buSzPts val="4200"/>
              <a:buNone/>
              <a:defRPr/>
            </a:lvl5pPr>
            <a:lvl6pPr lvl="5" algn="ctr">
              <a:spcBef>
                <a:spcPts val="0"/>
              </a:spcBef>
              <a:spcAft>
                <a:spcPts val="0"/>
              </a:spcAft>
              <a:buSzPts val="4200"/>
              <a:buNone/>
              <a:defRPr/>
            </a:lvl6pPr>
            <a:lvl7pPr lvl="6" algn="ctr">
              <a:spcBef>
                <a:spcPts val="0"/>
              </a:spcBef>
              <a:spcAft>
                <a:spcPts val="0"/>
              </a:spcAft>
              <a:buSzPts val="4200"/>
              <a:buNone/>
              <a:defRPr/>
            </a:lvl7pPr>
            <a:lvl8pPr lvl="7" algn="ctr">
              <a:spcBef>
                <a:spcPts val="0"/>
              </a:spcBef>
              <a:spcAft>
                <a:spcPts val="0"/>
              </a:spcAft>
              <a:buSzPts val="4200"/>
              <a:buNone/>
              <a:defRPr/>
            </a:lvl8pPr>
            <a:lvl9pPr lvl="8" algn="ctr">
              <a:spcBef>
                <a:spcPts val="0"/>
              </a:spcBef>
              <a:spcAft>
                <a:spcPts val="0"/>
              </a:spcAft>
              <a:buSzPts val="4200"/>
              <a:buNone/>
              <a:defRPr/>
            </a:lvl9pPr>
          </a:lstStyle>
          <a:p/>
        </p:txBody>
      </p:sp>
      <p:sp>
        <p:nvSpPr>
          <p:cNvPr id="13" name="Google Shape;13;p2"/>
          <p:cNvSpPr txBox="1"/>
          <p:nvPr>
            <p:ph idx="1" type="subTitle"/>
          </p:nvPr>
        </p:nvSpPr>
        <p:spPr>
          <a:xfrm>
            <a:off x="3044700" y="3116580"/>
            <a:ext cx="3054600" cy="7014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Font typeface="Economica"/>
              <a:buNone/>
              <a:defRPr sz="2100">
                <a:latin typeface="Economica"/>
                <a:ea typeface="Economica"/>
                <a:cs typeface="Economica"/>
                <a:sym typeface="Economica"/>
              </a:defRPr>
            </a:lvl1pPr>
            <a:lvl2pPr lvl="1" algn="ctr">
              <a:lnSpc>
                <a:spcPct val="100000"/>
              </a:lnSpc>
              <a:spcBef>
                <a:spcPts val="0"/>
              </a:spcBef>
              <a:spcAft>
                <a:spcPts val="0"/>
              </a:spcAft>
              <a:buSzPts val="2100"/>
              <a:buFont typeface="Economica"/>
              <a:buNone/>
              <a:defRPr sz="2100">
                <a:latin typeface="Economica"/>
                <a:ea typeface="Economica"/>
                <a:cs typeface="Economica"/>
                <a:sym typeface="Economica"/>
              </a:defRPr>
            </a:lvl2pPr>
            <a:lvl3pPr lvl="2" algn="ctr">
              <a:lnSpc>
                <a:spcPct val="100000"/>
              </a:lnSpc>
              <a:spcBef>
                <a:spcPts val="0"/>
              </a:spcBef>
              <a:spcAft>
                <a:spcPts val="0"/>
              </a:spcAft>
              <a:buSzPts val="2100"/>
              <a:buFont typeface="Economica"/>
              <a:buNone/>
              <a:defRPr sz="2100">
                <a:latin typeface="Economica"/>
                <a:ea typeface="Economica"/>
                <a:cs typeface="Economica"/>
                <a:sym typeface="Economica"/>
              </a:defRPr>
            </a:lvl3pPr>
            <a:lvl4pPr lvl="3" algn="ctr">
              <a:lnSpc>
                <a:spcPct val="100000"/>
              </a:lnSpc>
              <a:spcBef>
                <a:spcPts val="0"/>
              </a:spcBef>
              <a:spcAft>
                <a:spcPts val="0"/>
              </a:spcAft>
              <a:buSzPts val="2100"/>
              <a:buFont typeface="Economica"/>
              <a:buNone/>
              <a:defRPr sz="2100">
                <a:latin typeface="Economica"/>
                <a:ea typeface="Economica"/>
                <a:cs typeface="Economica"/>
                <a:sym typeface="Economica"/>
              </a:defRPr>
            </a:lvl4pPr>
            <a:lvl5pPr lvl="4" algn="ctr">
              <a:lnSpc>
                <a:spcPct val="100000"/>
              </a:lnSpc>
              <a:spcBef>
                <a:spcPts val="0"/>
              </a:spcBef>
              <a:spcAft>
                <a:spcPts val="0"/>
              </a:spcAft>
              <a:buSzPts val="2100"/>
              <a:buFont typeface="Economica"/>
              <a:buNone/>
              <a:defRPr sz="2100">
                <a:latin typeface="Economica"/>
                <a:ea typeface="Economica"/>
                <a:cs typeface="Economica"/>
                <a:sym typeface="Economica"/>
              </a:defRPr>
            </a:lvl5pPr>
            <a:lvl6pPr lvl="5" algn="ctr">
              <a:lnSpc>
                <a:spcPct val="100000"/>
              </a:lnSpc>
              <a:spcBef>
                <a:spcPts val="0"/>
              </a:spcBef>
              <a:spcAft>
                <a:spcPts val="0"/>
              </a:spcAft>
              <a:buSzPts val="2100"/>
              <a:buFont typeface="Economica"/>
              <a:buNone/>
              <a:defRPr sz="2100">
                <a:latin typeface="Economica"/>
                <a:ea typeface="Economica"/>
                <a:cs typeface="Economica"/>
                <a:sym typeface="Economica"/>
              </a:defRPr>
            </a:lvl6pPr>
            <a:lvl7pPr lvl="6" algn="ctr">
              <a:lnSpc>
                <a:spcPct val="100000"/>
              </a:lnSpc>
              <a:spcBef>
                <a:spcPts val="0"/>
              </a:spcBef>
              <a:spcAft>
                <a:spcPts val="0"/>
              </a:spcAft>
              <a:buSzPts val="2100"/>
              <a:buFont typeface="Economica"/>
              <a:buNone/>
              <a:defRPr sz="2100">
                <a:latin typeface="Economica"/>
                <a:ea typeface="Economica"/>
                <a:cs typeface="Economica"/>
                <a:sym typeface="Economica"/>
              </a:defRPr>
            </a:lvl7pPr>
            <a:lvl8pPr lvl="7" algn="ctr">
              <a:lnSpc>
                <a:spcPct val="100000"/>
              </a:lnSpc>
              <a:spcBef>
                <a:spcPts val="0"/>
              </a:spcBef>
              <a:spcAft>
                <a:spcPts val="0"/>
              </a:spcAft>
              <a:buSzPts val="2100"/>
              <a:buFont typeface="Economica"/>
              <a:buNone/>
              <a:defRPr sz="2100">
                <a:latin typeface="Economica"/>
                <a:ea typeface="Economica"/>
                <a:cs typeface="Economica"/>
                <a:sym typeface="Economica"/>
              </a:defRPr>
            </a:lvl8pPr>
            <a:lvl9pPr lvl="8" algn="ctr">
              <a:lnSpc>
                <a:spcPct val="100000"/>
              </a:lnSpc>
              <a:spcBef>
                <a:spcPts val="0"/>
              </a:spcBef>
              <a:spcAft>
                <a:spcPts val="0"/>
              </a:spcAft>
              <a:buSzPts val="2100"/>
              <a:buFont typeface="Economica"/>
              <a:buNone/>
              <a:defRPr sz="2100">
                <a:latin typeface="Economica"/>
                <a:ea typeface="Economica"/>
                <a:cs typeface="Economica"/>
                <a:sym typeface="Economica"/>
              </a:defRPr>
            </a:lvl9pPr>
          </a:lstStyle>
          <a:p/>
        </p:txBody>
      </p:sp>
      <p:sp>
        <p:nvSpPr>
          <p:cNvPr id="14" name="Google Shape;14;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1" name="Shape 51"/>
        <p:cNvGrpSpPr/>
        <p:nvPr/>
      </p:nvGrpSpPr>
      <p:grpSpPr>
        <a:xfrm>
          <a:off x="0" y="0"/>
          <a:ext cx="0" cy="0"/>
          <a:chOff x="0" y="0"/>
          <a:chExt cx="0" cy="0"/>
        </a:xfrm>
      </p:grpSpPr>
      <p:sp>
        <p:nvSpPr>
          <p:cNvPr id="52" name="Google Shape;52;p11"/>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11"/>
          <p:cNvSpPr txBox="1"/>
          <p:nvPr>
            <p:ph hasCustomPrompt="1" type="title"/>
          </p:nvPr>
        </p:nvSpPr>
        <p:spPr>
          <a:xfrm>
            <a:off x="311700" y="957125"/>
            <a:ext cx="8520600" cy="21288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lt2"/>
              </a:buClr>
              <a:buSzPts val="16000"/>
              <a:buNone/>
              <a:defRPr sz="16000">
                <a:solidFill>
                  <a:schemeClr val="lt2"/>
                </a:solidFill>
              </a:defRPr>
            </a:lvl1pPr>
            <a:lvl2pPr lvl="1" algn="ctr">
              <a:spcBef>
                <a:spcPts val="0"/>
              </a:spcBef>
              <a:spcAft>
                <a:spcPts val="0"/>
              </a:spcAft>
              <a:buClr>
                <a:schemeClr val="lt2"/>
              </a:buClr>
              <a:buSzPts val="16000"/>
              <a:buNone/>
              <a:defRPr sz="16000">
                <a:solidFill>
                  <a:schemeClr val="lt2"/>
                </a:solidFill>
              </a:defRPr>
            </a:lvl2pPr>
            <a:lvl3pPr lvl="2" algn="ctr">
              <a:spcBef>
                <a:spcPts val="0"/>
              </a:spcBef>
              <a:spcAft>
                <a:spcPts val="0"/>
              </a:spcAft>
              <a:buClr>
                <a:schemeClr val="lt2"/>
              </a:buClr>
              <a:buSzPts val="16000"/>
              <a:buNone/>
              <a:defRPr sz="16000">
                <a:solidFill>
                  <a:schemeClr val="lt2"/>
                </a:solidFill>
              </a:defRPr>
            </a:lvl3pPr>
            <a:lvl4pPr lvl="3" algn="ctr">
              <a:spcBef>
                <a:spcPts val="0"/>
              </a:spcBef>
              <a:spcAft>
                <a:spcPts val="0"/>
              </a:spcAft>
              <a:buClr>
                <a:schemeClr val="lt2"/>
              </a:buClr>
              <a:buSzPts val="16000"/>
              <a:buNone/>
              <a:defRPr sz="16000">
                <a:solidFill>
                  <a:schemeClr val="lt2"/>
                </a:solidFill>
              </a:defRPr>
            </a:lvl4pPr>
            <a:lvl5pPr lvl="4" algn="ctr">
              <a:spcBef>
                <a:spcPts val="0"/>
              </a:spcBef>
              <a:spcAft>
                <a:spcPts val="0"/>
              </a:spcAft>
              <a:buClr>
                <a:schemeClr val="lt2"/>
              </a:buClr>
              <a:buSzPts val="16000"/>
              <a:buNone/>
              <a:defRPr sz="16000">
                <a:solidFill>
                  <a:schemeClr val="lt2"/>
                </a:solidFill>
              </a:defRPr>
            </a:lvl5pPr>
            <a:lvl6pPr lvl="5" algn="ctr">
              <a:spcBef>
                <a:spcPts val="0"/>
              </a:spcBef>
              <a:spcAft>
                <a:spcPts val="0"/>
              </a:spcAft>
              <a:buClr>
                <a:schemeClr val="lt2"/>
              </a:buClr>
              <a:buSzPts val="16000"/>
              <a:buNone/>
              <a:defRPr sz="16000">
                <a:solidFill>
                  <a:schemeClr val="lt2"/>
                </a:solidFill>
              </a:defRPr>
            </a:lvl6pPr>
            <a:lvl7pPr lvl="6" algn="ctr">
              <a:spcBef>
                <a:spcPts val="0"/>
              </a:spcBef>
              <a:spcAft>
                <a:spcPts val="0"/>
              </a:spcAft>
              <a:buClr>
                <a:schemeClr val="lt2"/>
              </a:buClr>
              <a:buSzPts val="16000"/>
              <a:buNone/>
              <a:defRPr sz="16000">
                <a:solidFill>
                  <a:schemeClr val="lt2"/>
                </a:solidFill>
              </a:defRPr>
            </a:lvl7pPr>
            <a:lvl8pPr lvl="7" algn="ctr">
              <a:spcBef>
                <a:spcPts val="0"/>
              </a:spcBef>
              <a:spcAft>
                <a:spcPts val="0"/>
              </a:spcAft>
              <a:buClr>
                <a:schemeClr val="lt2"/>
              </a:buClr>
              <a:buSzPts val="16000"/>
              <a:buNone/>
              <a:defRPr sz="16000">
                <a:solidFill>
                  <a:schemeClr val="lt2"/>
                </a:solidFill>
              </a:defRPr>
            </a:lvl8pPr>
            <a:lvl9pPr lvl="8" algn="ctr">
              <a:spcBef>
                <a:spcPts val="0"/>
              </a:spcBef>
              <a:spcAft>
                <a:spcPts val="0"/>
              </a:spcAft>
              <a:buClr>
                <a:schemeClr val="lt2"/>
              </a:buClr>
              <a:buSzPts val="16000"/>
              <a:buNone/>
              <a:defRPr sz="16000">
                <a:solidFill>
                  <a:schemeClr val="lt2"/>
                </a:solidFill>
              </a:defRPr>
            </a:lvl9pPr>
          </a:lstStyle>
          <a:p>
            <a:r>
              <a:t>xx%</a:t>
            </a:r>
          </a:p>
        </p:txBody>
      </p:sp>
      <p:sp>
        <p:nvSpPr>
          <p:cNvPr id="54" name="Google Shape;54;p11"/>
          <p:cNvSpPr txBox="1"/>
          <p:nvPr>
            <p:ph idx="1" type="body"/>
          </p:nvPr>
        </p:nvSpPr>
        <p:spPr>
          <a:xfrm>
            <a:off x="311700" y="3162000"/>
            <a:ext cx="8520600" cy="10716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5" name="Google Shape;55;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6" name="Shape 56"/>
        <p:cNvGrpSpPr/>
        <p:nvPr/>
      </p:nvGrpSpPr>
      <p:grpSpPr>
        <a:xfrm>
          <a:off x="0" y="0"/>
          <a:ext cx="0" cy="0"/>
          <a:chOff x="0" y="0"/>
          <a:chExt cx="0" cy="0"/>
        </a:xfrm>
      </p:grpSpPr>
      <p:sp>
        <p:nvSpPr>
          <p:cNvPr id="57" name="Google Shape;57;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5" name="Shape 15"/>
        <p:cNvGrpSpPr/>
        <p:nvPr/>
      </p:nvGrpSpPr>
      <p:grpSpPr>
        <a:xfrm>
          <a:off x="0" y="0"/>
          <a:ext cx="0" cy="0"/>
          <a:chOff x="0" y="0"/>
          <a:chExt cx="0" cy="0"/>
        </a:xfrm>
      </p:grpSpPr>
      <p:sp>
        <p:nvSpPr>
          <p:cNvPr id="16" name="Google Shape;16;p3"/>
          <p:cNvSpPr/>
          <p:nvPr/>
        </p:nvSpPr>
        <p:spPr>
          <a:xfrm flipH="1">
            <a:off x="7595938" y="460225"/>
            <a:ext cx="1081625" cy="112495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17" name="Google Shape;17;p3"/>
          <p:cNvSpPr/>
          <p:nvPr/>
        </p:nvSpPr>
        <p:spPr>
          <a:xfrm flipH="1" rot="10800000">
            <a:off x="466425" y="3558325"/>
            <a:ext cx="1081625" cy="1124950"/>
          </a:xfrm>
          <a:custGeom>
            <a:rect b="b" l="l" r="r" t="t"/>
            <a:pathLst>
              <a:path extrusionOk="0" h="44998" w="43265">
                <a:moveTo>
                  <a:pt x="0" y="44998"/>
                </a:moveTo>
                <a:lnTo>
                  <a:pt x="0" y="0"/>
                </a:lnTo>
                <a:lnTo>
                  <a:pt x="43265" y="0"/>
                </a:lnTo>
              </a:path>
            </a:pathLst>
          </a:custGeom>
          <a:noFill/>
          <a:ln cap="flat" cmpd="sng" w="28575">
            <a:solidFill>
              <a:schemeClr val="lt2"/>
            </a:solidFill>
            <a:prstDash val="solid"/>
            <a:miter lim="8000"/>
            <a:headEnd len="sm" w="sm" type="none"/>
            <a:tailEnd len="sm" w="sm" type="none"/>
          </a:ln>
        </p:spPr>
      </p:sp>
      <p:sp>
        <p:nvSpPr>
          <p:cNvPr id="18" name="Google Shape;18;p3"/>
          <p:cNvSpPr txBox="1"/>
          <p:nvPr>
            <p:ph type="title"/>
          </p:nvPr>
        </p:nvSpPr>
        <p:spPr>
          <a:xfrm>
            <a:off x="773700" y="1806450"/>
            <a:ext cx="7596600" cy="15306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4200"/>
              <a:buNone/>
              <a:defRPr/>
            </a:lvl1pPr>
            <a:lvl2pPr lvl="1" algn="ctr">
              <a:spcBef>
                <a:spcPts val="0"/>
              </a:spcBef>
              <a:spcAft>
                <a:spcPts val="0"/>
              </a:spcAft>
              <a:buSzPts val="4200"/>
              <a:buNone/>
              <a:defRPr/>
            </a:lvl2pPr>
            <a:lvl3pPr lvl="2" algn="ctr">
              <a:spcBef>
                <a:spcPts val="0"/>
              </a:spcBef>
              <a:spcAft>
                <a:spcPts val="0"/>
              </a:spcAft>
              <a:buSzPts val="4200"/>
              <a:buNone/>
              <a:defRPr/>
            </a:lvl3pPr>
            <a:lvl4pPr lvl="3" algn="ctr">
              <a:spcBef>
                <a:spcPts val="0"/>
              </a:spcBef>
              <a:spcAft>
                <a:spcPts val="0"/>
              </a:spcAft>
              <a:buSzPts val="4200"/>
              <a:buNone/>
              <a:defRPr/>
            </a:lvl4pPr>
            <a:lvl5pPr lvl="4" algn="ctr">
              <a:spcBef>
                <a:spcPts val="0"/>
              </a:spcBef>
              <a:spcAft>
                <a:spcPts val="0"/>
              </a:spcAft>
              <a:buSzPts val="4200"/>
              <a:buNone/>
              <a:defRPr/>
            </a:lvl5pPr>
            <a:lvl6pPr lvl="5" algn="ctr">
              <a:spcBef>
                <a:spcPts val="0"/>
              </a:spcBef>
              <a:spcAft>
                <a:spcPts val="0"/>
              </a:spcAft>
              <a:buSzPts val="4200"/>
              <a:buNone/>
              <a:defRPr/>
            </a:lvl6pPr>
            <a:lvl7pPr lvl="6" algn="ctr">
              <a:spcBef>
                <a:spcPts val="0"/>
              </a:spcBef>
              <a:spcAft>
                <a:spcPts val="0"/>
              </a:spcAft>
              <a:buSzPts val="4200"/>
              <a:buNone/>
              <a:defRPr/>
            </a:lvl7pPr>
            <a:lvl8pPr lvl="7" algn="ctr">
              <a:spcBef>
                <a:spcPts val="0"/>
              </a:spcBef>
              <a:spcAft>
                <a:spcPts val="0"/>
              </a:spcAft>
              <a:buSzPts val="4200"/>
              <a:buNone/>
              <a:defRPr/>
            </a:lvl8pPr>
            <a:lvl9pPr lvl="8" algn="ctr">
              <a:spcBef>
                <a:spcPts val="0"/>
              </a:spcBef>
              <a:spcAft>
                <a:spcPts val="0"/>
              </a:spcAft>
              <a:buSzPts val="4200"/>
              <a:buNone/>
              <a:defRPr/>
            </a:lvl9pPr>
          </a:lstStyle>
          <a:p/>
        </p:txBody>
      </p:sp>
      <p:sp>
        <p:nvSpPr>
          <p:cNvPr id="19" name="Google Shape;19;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0" name="Shape 20"/>
        <p:cNvGrpSpPr/>
        <p:nvPr/>
      </p:nvGrpSpPr>
      <p:grpSpPr>
        <a:xfrm>
          <a:off x="0" y="0"/>
          <a:ext cx="0" cy="0"/>
          <a:chOff x="0" y="0"/>
          <a:chExt cx="0" cy="0"/>
        </a:xfrm>
      </p:grpSpPr>
      <p:sp>
        <p:nvSpPr>
          <p:cNvPr id="21" name="Google Shape;21;p4"/>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4"/>
          <p:cNvSpPr txBox="1"/>
          <p:nvPr>
            <p:ph type="title"/>
          </p:nvPr>
        </p:nvSpPr>
        <p:spPr>
          <a:xfrm>
            <a:off x="311700" y="315925"/>
            <a:ext cx="8520600" cy="831300"/>
          </a:xfrm>
          <a:prstGeom prst="rect">
            <a:avLst/>
          </a:prstGeom>
        </p:spPr>
        <p:txBody>
          <a:bodyPr anchorCtr="0" anchor="b" bIns="91425" lIns="91425" spcFirstLastPara="1" rIns="91425" wrap="square" tIns="91425">
            <a:normAutofit/>
          </a:bodyPr>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p:txBody>
      </p:sp>
      <p:sp>
        <p:nvSpPr>
          <p:cNvPr id="23" name="Google Shape;23;p4"/>
          <p:cNvSpPr txBox="1"/>
          <p:nvPr>
            <p:ph idx="1" type="body"/>
          </p:nvPr>
        </p:nvSpPr>
        <p:spPr>
          <a:xfrm>
            <a:off x="311700" y="1225225"/>
            <a:ext cx="8520600" cy="3354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4" name="Google Shape;24;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5" name="Shape 25"/>
        <p:cNvGrpSpPr/>
        <p:nvPr/>
      </p:nvGrpSpPr>
      <p:grpSpPr>
        <a:xfrm>
          <a:off x="0" y="0"/>
          <a:ext cx="0" cy="0"/>
          <a:chOff x="0" y="0"/>
          <a:chExt cx="0" cy="0"/>
        </a:xfrm>
      </p:grpSpPr>
      <p:sp>
        <p:nvSpPr>
          <p:cNvPr id="26" name="Google Shape;26;p5"/>
          <p:cNvSpPr txBox="1"/>
          <p:nvPr>
            <p:ph type="title"/>
          </p:nvPr>
        </p:nvSpPr>
        <p:spPr>
          <a:xfrm>
            <a:off x="311700" y="315925"/>
            <a:ext cx="8520600" cy="831300"/>
          </a:xfrm>
          <a:prstGeom prst="rect">
            <a:avLst/>
          </a:prstGeom>
        </p:spPr>
        <p:txBody>
          <a:bodyPr anchorCtr="0" anchor="b" bIns="91425" lIns="91425" spcFirstLastPara="1" rIns="91425" wrap="square" tIns="91425">
            <a:normAutofit/>
          </a:bodyPr>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p:txBody>
      </p:sp>
      <p:sp>
        <p:nvSpPr>
          <p:cNvPr id="27" name="Google Shape;27;p5"/>
          <p:cNvSpPr txBox="1"/>
          <p:nvPr>
            <p:ph idx="1" type="body"/>
          </p:nvPr>
        </p:nvSpPr>
        <p:spPr>
          <a:xfrm>
            <a:off x="311700" y="1225225"/>
            <a:ext cx="3999900" cy="3354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8" name="Google Shape;28;p5"/>
          <p:cNvSpPr txBox="1"/>
          <p:nvPr>
            <p:ph idx="2" type="body"/>
          </p:nvPr>
        </p:nvSpPr>
        <p:spPr>
          <a:xfrm>
            <a:off x="4832400" y="1225225"/>
            <a:ext cx="3999900" cy="3354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9" name="Google Shape;29;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0" name="Shape 30"/>
        <p:cNvGrpSpPr/>
        <p:nvPr/>
      </p:nvGrpSpPr>
      <p:grpSpPr>
        <a:xfrm>
          <a:off x="0" y="0"/>
          <a:ext cx="0" cy="0"/>
          <a:chOff x="0" y="0"/>
          <a:chExt cx="0" cy="0"/>
        </a:xfrm>
      </p:grpSpPr>
      <p:sp>
        <p:nvSpPr>
          <p:cNvPr id="31" name="Google Shape;31;p6"/>
          <p:cNvSpPr txBox="1"/>
          <p:nvPr>
            <p:ph type="title"/>
          </p:nvPr>
        </p:nvSpPr>
        <p:spPr>
          <a:xfrm>
            <a:off x="311700" y="315925"/>
            <a:ext cx="8520600" cy="831300"/>
          </a:xfrm>
          <a:prstGeom prst="rect">
            <a:avLst/>
          </a:prstGeom>
        </p:spPr>
        <p:txBody>
          <a:bodyPr anchorCtr="0" anchor="b" bIns="91425" lIns="91425" spcFirstLastPara="1" rIns="91425" wrap="square" tIns="91425">
            <a:normAutofit/>
          </a:bodyPr>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p:txBody>
      </p:sp>
      <p:sp>
        <p:nvSpPr>
          <p:cNvPr id="32" name="Google Shape;32;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3" name="Shape 33"/>
        <p:cNvGrpSpPr/>
        <p:nvPr/>
      </p:nvGrpSpPr>
      <p:grpSpPr>
        <a:xfrm>
          <a:off x="0" y="0"/>
          <a:ext cx="0" cy="0"/>
          <a:chOff x="0" y="0"/>
          <a:chExt cx="0" cy="0"/>
        </a:xfrm>
      </p:grpSpPr>
      <p:sp>
        <p:nvSpPr>
          <p:cNvPr id="34" name="Google Shape;34;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35" name="Google Shape;35;p7"/>
          <p:cNvSpPr txBox="1"/>
          <p:nvPr>
            <p:ph idx="1" type="body"/>
          </p:nvPr>
        </p:nvSpPr>
        <p:spPr>
          <a:xfrm>
            <a:off x="311700" y="1399400"/>
            <a:ext cx="2808000" cy="27849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7" name="Shape 37"/>
        <p:cNvGrpSpPr/>
        <p:nvPr/>
      </p:nvGrpSpPr>
      <p:grpSpPr>
        <a:xfrm>
          <a:off x="0" y="0"/>
          <a:ext cx="0" cy="0"/>
          <a:chOff x="0" y="0"/>
          <a:chExt cx="0" cy="0"/>
        </a:xfrm>
      </p:grpSpPr>
      <p:sp>
        <p:nvSpPr>
          <p:cNvPr id="38" name="Google Shape;38;p8"/>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8"/>
          <p:cNvSpPr txBox="1"/>
          <p:nvPr>
            <p:ph type="title"/>
          </p:nvPr>
        </p:nvSpPr>
        <p:spPr>
          <a:xfrm>
            <a:off x="490250" y="450150"/>
            <a:ext cx="5878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1" name="Shape 41"/>
        <p:cNvGrpSpPr/>
        <p:nvPr/>
      </p:nvGrpSpPr>
      <p:grpSpPr>
        <a:xfrm>
          <a:off x="0" y="0"/>
          <a:ext cx="0" cy="0"/>
          <a:chOff x="0" y="0"/>
          <a:chExt cx="0" cy="0"/>
        </a:xfrm>
      </p:grpSpPr>
      <p:sp>
        <p:nvSpPr>
          <p:cNvPr id="42" name="Google Shape;42;p9"/>
          <p:cNvSpPr/>
          <p:nvPr/>
        </p:nvSpPr>
        <p:spPr>
          <a:xfrm>
            <a:off x="4572000" y="-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3" name="Google Shape;43;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4" name="Google Shape;44;p9"/>
          <p:cNvSpPr txBox="1"/>
          <p:nvPr>
            <p:ph type="title"/>
          </p:nvPr>
        </p:nvSpPr>
        <p:spPr>
          <a:xfrm>
            <a:off x="265500" y="929275"/>
            <a:ext cx="4045200" cy="1786200"/>
          </a:xfrm>
          <a:prstGeom prst="rect">
            <a:avLst/>
          </a:prstGeom>
        </p:spPr>
        <p:txBody>
          <a:bodyPr anchorCtr="0" anchor="b" bIns="91425" lIns="91425" spcFirstLastPara="1" rIns="91425" wrap="square" tIns="91425">
            <a:normAutofit/>
          </a:bodyPr>
          <a:lstStyle>
            <a:lvl1pPr lvl="0" algn="ctr">
              <a:spcBef>
                <a:spcPts val="0"/>
              </a:spcBef>
              <a:spcAft>
                <a:spcPts val="0"/>
              </a:spcAft>
              <a:buClr>
                <a:schemeClr val="lt2"/>
              </a:buClr>
              <a:buSzPts val="4200"/>
              <a:buNone/>
              <a:defRPr>
                <a:solidFill>
                  <a:schemeClr val="lt2"/>
                </a:solidFill>
              </a:defRPr>
            </a:lvl1pPr>
            <a:lvl2pPr lvl="1" algn="ctr">
              <a:spcBef>
                <a:spcPts val="0"/>
              </a:spcBef>
              <a:spcAft>
                <a:spcPts val="0"/>
              </a:spcAft>
              <a:buClr>
                <a:schemeClr val="lt2"/>
              </a:buClr>
              <a:buSzPts val="4200"/>
              <a:buNone/>
              <a:defRPr>
                <a:solidFill>
                  <a:schemeClr val="lt2"/>
                </a:solidFill>
              </a:defRPr>
            </a:lvl2pPr>
            <a:lvl3pPr lvl="2" algn="ctr">
              <a:spcBef>
                <a:spcPts val="0"/>
              </a:spcBef>
              <a:spcAft>
                <a:spcPts val="0"/>
              </a:spcAft>
              <a:buClr>
                <a:schemeClr val="lt2"/>
              </a:buClr>
              <a:buSzPts val="4200"/>
              <a:buNone/>
              <a:defRPr>
                <a:solidFill>
                  <a:schemeClr val="lt2"/>
                </a:solidFill>
              </a:defRPr>
            </a:lvl3pPr>
            <a:lvl4pPr lvl="3" algn="ctr">
              <a:spcBef>
                <a:spcPts val="0"/>
              </a:spcBef>
              <a:spcAft>
                <a:spcPts val="0"/>
              </a:spcAft>
              <a:buClr>
                <a:schemeClr val="lt2"/>
              </a:buClr>
              <a:buSzPts val="4200"/>
              <a:buNone/>
              <a:defRPr>
                <a:solidFill>
                  <a:schemeClr val="lt2"/>
                </a:solidFill>
              </a:defRPr>
            </a:lvl4pPr>
            <a:lvl5pPr lvl="4" algn="ctr">
              <a:spcBef>
                <a:spcPts val="0"/>
              </a:spcBef>
              <a:spcAft>
                <a:spcPts val="0"/>
              </a:spcAft>
              <a:buClr>
                <a:schemeClr val="lt2"/>
              </a:buClr>
              <a:buSzPts val="4200"/>
              <a:buNone/>
              <a:defRPr>
                <a:solidFill>
                  <a:schemeClr val="lt2"/>
                </a:solidFill>
              </a:defRPr>
            </a:lvl5pPr>
            <a:lvl6pPr lvl="5" algn="ctr">
              <a:spcBef>
                <a:spcPts val="0"/>
              </a:spcBef>
              <a:spcAft>
                <a:spcPts val="0"/>
              </a:spcAft>
              <a:buClr>
                <a:schemeClr val="lt2"/>
              </a:buClr>
              <a:buSzPts val="4200"/>
              <a:buNone/>
              <a:defRPr>
                <a:solidFill>
                  <a:schemeClr val="lt2"/>
                </a:solidFill>
              </a:defRPr>
            </a:lvl6pPr>
            <a:lvl7pPr lvl="6" algn="ctr">
              <a:spcBef>
                <a:spcPts val="0"/>
              </a:spcBef>
              <a:spcAft>
                <a:spcPts val="0"/>
              </a:spcAft>
              <a:buClr>
                <a:schemeClr val="lt2"/>
              </a:buClr>
              <a:buSzPts val="4200"/>
              <a:buNone/>
              <a:defRPr>
                <a:solidFill>
                  <a:schemeClr val="lt2"/>
                </a:solidFill>
              </a:defRPr>
            </a:lvl7pPr>
            <a:lvl8pPr lvl="7" algn="ctr">
              <a:spcBef>
                <a:spcPts val="0"/>
              </a:spcBef>
              <a:spcAft>
                <a:spcPts val="0"/>
              </a:spcAft>
              <a:buClr>
                <a:schemeClr val="lt2"/>
              </a:buClr>
              <a:buSzPts val="4200"/>
              <a:buNone/>
              <a:defRPr>
                <a:solidFill>
                  <a:schemeClr val="lt2"/>
                </a:solidFill>
              </a:defRPr>
            </a:lvl8pPr>
            <a:lvl9pPr lvl="8" algn="ctr">
              <a:spcBef>
                <a:spcPts val="0"/>
              </a:spcBef>
              <a:spcAft>
                <a:spcPts val="0"/>
              </a:spcAft>
              <a:buClr>
                <a:schemeClr val="lt2"/>
              </a:buClr>
              <a:buSzPts val="4200"/>
              <a:buNone/>
              <a:defRPr>
                <a:solidFill>
                  <a:schemeClr val="lt2"/>
                </a:solidFill>
              </a:defRPr>
            </a:lvl9pPr>
          </a:lstStyle>
          <a:p/>
        </p:txBody>
      </p:sp>
      <p:sp>
        <p:nvSpPr>
          <p:cNvPr id="45" name="Google Shape;45;p9"/>
          <p:cNvSpPr txBox="1"/>
          <p:nvPr>
            <p:ph idx="1" type="subTitle"/>
          </p:nvPr>
        </p:nvSpPr>
        <p:spPr>
          <a:xfrm>
            <a:off x="265500" y="2769001"/>
            <a:ext cx="4045200" cy="1574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400"/>
              <a:buFont typeface="Economica"/>
              <a:buNone/>
              <a:defRPr sz="2400">
                <a:latin typeface="Economica"/>
                <a:ea typeface="Economica"/>
                <a:cs typeface="Economica"/>
                <a:sym typeface="Economica"/>
              </a:defRPr>
            </a:lvl1pPr>
            <a:lvl2pPr lvl="1" algn="ctr">
              <a:lnSpc>
                <a:spcPct val="100000"/>
              </a:lnSpc>
              <a:spcBef>
                <a:spcPts val="0"/>
              </a:spcBef>
              <a:spcAft>
                <a:spcPts val="0"/>
              </a:spcAft>
              <a:buSzPts val="2400"/>
              <a:buFont typeface="Economica"/>
              <a:buNone/>
              <a:defRPr sz="2400">
                <a:latin typeface="Economica"/>
                <a:ea typeface="Economica"/>
                <a:cs typeface="Economica"/>
                <a:sym typeface="Economica"/>
              </a:defRPr>
            </a:lvl2pPr>
            <a:lvl3pPr lvl="2" algn="ctr">
              <a:lnSpc>
                <a:spcPct val="100000"/>
              </a:lnSpc>
              <a:spcBef>
                <a:spcPts val="0"/>
              </a:spcBef>
              <a:spcAft>
                <a:spcPts val="0"/>
              </a:spcAft>
              <a:buSzPts val="2400"/>
              <a:buFont typeface="Economica"/>
              <a:buNone/>
              <a:defRPr sz="2400">
                <a:latin typeface="Economica"/>
                <a:ea typeface="Economica"/>
                <a:cs typeface="Economica"/>
                <a:sym typeface="Economica"/>
              </a:defRPr>
            </a:lvl3pPr>
            <a:lvl4pPr lvl="3" algn="ctr">
              <a:lnSpc>
                <a:spcPct val="100000"/>
              </a:lnSpc>
              <a:spcBef>
                <a:spcPts val="0"/>
              </a:spcBef>
              <a:spcAft>
                <a:spcPts val="0"/>
              </a:spcAft>
              <a:buSzPts val="2400"/>
              <a:buFont typeface="Economica"/>
              <a:buNone/>
              <a:defRPr sz="2400">
                <a:latin typeface="Economica"/>
                <a:ea typeface="Economica"/>
                <a:cs typeface="Economica"/>
                <a:sym typeface="Economica"/>
              </a:defRPr>
            </a:lvl4pPr>
            <a:lvl5pPr lvl="4" algn="ctr">
              <a:lnSpc>
                <a:spcPct val="100000"/>
              </a:lnSpc>
              <a:spcBef>
                <a:spcPts val="0"/>
              </a:spcBef>
              <a:spcAft>
                <a:spcPts val="0"/>
              </a:spcAft>
              <a:buSzPts val="2400"/>
              <a:buFont typeface="Economica"/>
              <a:buNone/>
              <a:defRPr sz="2400">
                <a:latin typeface="Economica"/>
                <a:ea typeface="Economica"/>
                <a:cs typeface="Economica"/>
                <a:sym typeface="Economica"/>
              </a:defRPr>
            </a:lvl5pPr>
            <a:lvl6pPr lvl="5" algn="ctr">
              <a:lnSpc>
                <a:spcPct val="100000"/>
              </a:lnSpc>
              <a:spcBef>
                <a:spcPts val="0"/>
              </a:spcBef>
              <a:spcAft>
                <a:spcPts val="0"/>
              </a:spcAft>
              <a:buSzPts val="2400"/>
              <a:buFont typeface="Economica"/>
              <a:buNone/>
              <a:defRPr sz="2400">
                <a:latin typeface="Economica"/>
                <a:ea typeface="Economica"/>
                <a:cs typeface="Economica"/>
                <a:sym typeface="Economica"/>
              </a:defRPr>
            </a:lvl6pPr>
            <a:lvl7pPr lvl="6" algn="ctr">
              <a:lnSpc>
                <a:spcPct val="100000"/>
              </a:lnSpc>
              <a:spcBef>
                <a:spcPts val="0"/>
              </a:spcBef>
              <a:spcAft>
                <a:spcPts val="0"/>
              </a:spcAft>
              <a:buSzPts val="2400"/>
              <a:buFont typeface="Economica"/>
              <a:buNone/>
              <a:defRPr sz="2400">
                <a:latin typeface="Economica"/>
                <a:ea typeface="Economica"/>
                <a:cs typeface="Economica"/>
                <a:sym typeface="Economica"/>
              </a:defRPr>
            </a:lvl7pPr>
            <a:lvl8pPr lvl="7" algn="ctr">
              <a:lnSpc>
                <a:spcPct val="100000"/>
              </a:lnSpc>
              <a:spcBef>
                <a:spcPts val="0"/>
              </a:spcBef>
              <a:spcAft>
                <a:spcPts val="0"/>
              </a:spcAft>
              <a:buSzPts val="2400"/>
              <a:buFont typeface="Economica"/>
              <a:buNone/>
              <a:defRPr sz="2400">
                <a:latin typeface="Economica"/>
                <a:ea typeface="Economica"/>
                <a:cs typeface="Economica"/>
                <a:sym typeface="Economica"/>
              </a:defRPr>
            </a:lvl8pPr>
            <a:lvl9pPr lvl="8" algn="ctr">
              <a:lnSpc>
                <a:spcPct val="100000"/>
              </a:lnSpc>
              <a:spcBef>
                <a:spcPts val="0"/>
              </a:spcBef>
              <a:spcAft>
                <a:spcPts val="0"/>
              </a:spcAft>
              <a:buSzPts val="2400"/>
              <a:buFont typeface="Economica"/>
              <a:buNone/>
              <a:defRPr sz="2400">
                <a:latin typeface="Economica"/>
                <a:ea typeface="Economica"/>
                <a:cs typeface="Economica"/>
                <a:sym typeface="Economica"/>
              </a:defRPr>
            </a:lvl9pPr>
          </a:lstStyle>
          <a:p/>
        </p:txBody>
      </p:sp>
      <p:sp>
        <p:nvSpPr>
          <p:cNvPr id="46" name="Google Shape;46;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47" name="Google Shape;47;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8" name="Shape 48"/>
        <p:cNvGrpSpPr/>
        <p:nvPr/>
      </p:nvGrpSpPr>
      <p:grpSpPr>
        <a:xfrm>
          <a:off x="0" y="0"/>
          <a:ext cx="0" cy="0"/>
          <a:chOff x="0" y="0"/>
          <a:chExt cx="0" cy="0"/>
        </a:xfrm>
      </p:grpSpPr>
      <p:sp>
        <p:nvSpPr>
          <p:cNvPr id="49" name="Google Shape;49;p10"/>
          <p:cNvSpPr txBox="1"/>
          <p:nvPr>
            <p:ph idx="1" type="body"/>
          </p:nvPr>
        </p:nvSpPr>
        <p:spPr>
          <a:xfrm>
            <a:off x="319500" y="421892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2400"/>
              <a:buFont typeface="Economica"/>
              <a:buNone/>
              <a:defRPr sz="2400">
                <a:latin typeface="Economica"/>
                <a:ea typeface="Economica"/>
                <a:cs typeface="Economica"/>
                <a:sym typeface="Economica"/>
              </a:defRPr>
            </a:lvl1pPr>
          </a:lstStyle>
          <a:p/>
        </p:txBody>
      </p:sp>
      <p:sp>
        <p:nvSpPr>
          <p:cNvPr id="50" name="Google Shape;50;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lux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315925"/>
            <a:ext cx="8520600" cy="831300"/>
          </a:xfrm>
          <a:prstGeom prst="rect">
            <a:avLst/>
          </a:prstGeom>
          <a:noFill/>
          <a:ln>
            <a:noFill/>
          </a:ln>
        </p:spPr>
        <p:txBody>
          <a:bodyPr anchorCtr="0" anchor="b" bIns="91425" lIns="91425" spcFirstLastPara="1" rIns="91425" wrap="square" tIns="91425">
            <a:normAutofit/>
          </a:bodyPr>
          <a:lstStyle>
            <a:lvl1pPr lv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1pPr>
            <a:lvl2pPr lvl="1">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2pPr>
            <a:lvl3pPr lvl="2">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3pPr>
            <a:lvl4pPr lvl="3">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4pPr>
            <a:lvl5pPr lvl="4">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5pPr>
            <a:lvl6pPr lvl="5">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6pPr>
            <a:lvl7pPr lvl="6">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7pPr>
            <a:lvl8pPr lvl="7">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8pPr>
            <a:lvl9pPr lvl="8">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9pPr>
          </a:lstStyle>
          <a:p/>
        </p:txBody>
      </p:sp>
      <p:sp>
        <p:nvSpPr>
          <p:cNvPr id="7" name="Google Shape;7;p1"/>
          <p:cNvSpPr txBox="1"/>
          <p:nvPr>
            <p:ph idx="1" type="body"/>
          </p:nvPr>
        </p:nvSpPr>
        <p:spPr>
          <a:xfrm>
            <a:off x="311700" y="1225225"/>
            <a:ext cx="8520600" cy="3354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1"/>
              </a:buClr>
              <a:buSzPts val="1800"/>
              <a:buFont typeface="Open Sans"/>
              <a:buChar char="●"/>
              <a:defRPr sz="1800">
                <a:solidFill>
                  <a:schemeClr val="dk1"/>
                </a:solidFill>
                <a:latin typeface="Open Sans"/>
                <a:ea typeface="Open Sans"/>
                <a:cs typeface="Open Sans"/>
                <a:sym typeface="Open Sans"/>
              </a:defRPr>
            </a:lvl1pPr>
            <a:lvl2pPr indent="-317500" lvl="1" marL="91440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2pPr>
            <a:lvl3pPr indent="-317500" lvl="2" marL="137160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3pPr>
            <a:lvl4pPr indent="-317500" lvl="3" marL="182880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4pPr>
            <a:lvl5pPr indent="-317500" lvl="4" marL="228600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5pPr>
            <a:lvl6pPr indent="-317500" lvl="5" marL="274320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6pPr>
            <a:lvl7pPr indent="-317500" lvl="6" marL="320040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7pPr>
            <a:lvl8pPr indent="-317500" lvl="7" marL="365760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8pPr>
            <a:lvl9pPr indent="-317500" lvl="8" marL="4114800">
              <a:lnSpc>
                <a:spcPct val="115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1"/>
                </a:solidFill>
                <a:latin typeface="Economica"/>
                <a:ea typeface="Economica"/>
                <a:cs typeface="Economica"/>
                <a:sym typeface="Economica"/>
              </a:defRPr>
            </a:lvl1pPr>
            <a:lvl2pPr lvl="1" algn="r">
              <a:buNone/>
              <a:defRPr sz="1000">
                <a:solidFill>
                  <a:schemeClr val="dk1"/>
                </a:solidFill>
                <a:latin typeface="Economica"/>
                <a:ea typeface="Economica"/>
                <a:cs typeface="Economica"/>
                <a:sym typeface="Economica"/>
              </a:defRPr>
            </a:lvl2pPr>
            <a:lvl3pPr lvl="2" algn="r">
              <a:buNone/>
              <a:defRPr sz="1000">
                <a:solidFill>
                  <a:schemeClr val="dk1"/>
                </a:solidFill>
                <a:latin typeface="Economica"/>
                <a:ea typeface="Economica"/>
                <a:cs typeface="Economica"/>
                <a:sym typeface="Economica"/>
              </a:defRPr>
            </a:lvl3pPr>
            <a:lvl4pPr lvl="3" algn="r">
              <a:buNone/>
              <a:defRPr sz="1000">
                <a:solidFill>
                  <a:schemeClr val="dk1"/>
                </a:solidFill>
                <a:latin typeface="Economica"/>
                <a:ea typeface="Economica"/>
                <a:cs typeface="Economica"/>
                <a:sym typeface="Economica"/>
              </a:defRPr>
            </a:lvl4pPr>
            <a:lvl5pPr lvl="4" algn="r">
              <a:buNone/>
              <a:defRPr sz="1000">
                <a:solidFill>
                  <a:schemeClr val="dk1"/>
                </a:solidFill>
                <a:latin typeface="Economica"/>
                <a:ea typeface="Economica"/>
                <a:cs typeface="Economica"/>
                <a:sym typeface="Economica"/>
              </a:defRPr>
            </a:lvl5pPr>
            <a:lvl6pPr lvl="5" algn="r">
              <a:buNone/>
              <a:defRPr sz="1000">
                <a:solidFill>
                  <a:schemeClr val="dk1"/>
                </a:solidFill>
                <a:latin typeface="Economica"/>
                <a:ea typeface="Economica"/>
                <a:cs typeface="Economica"/>
                <a:sym typeface="Economica"/>
              </a:defRPr>
            </a:lvl6pPr>
            <a:lvl7pPr lvl="6" algn="r">
              <a:buNone/>
              <a:defRPr sz="1000">
                <a:solidFill>
                  <a:schemeClr val="dk1"/>
                </a:solidFill>
                <a:latin typeface="Economica"/>
                <a:ea typeface="Economica"/>
                <a:cs typeface="Economica"/>
                <a:sym typeface="Economica"/>
              </a:defRPr>
            </a:lvl7pPr>
            <a:lvl8pPr lvl="7" algn="r">
              <a:buNone/>
              <a:defRPr sz="1000">
                <a:solidFill>
                  <a:schemeClr val="dk1"/>
                </a:solidFill>
                <a:latin typeface="Economica"/>
                <a:ea typeface="Economica"/>
                <a:cs typeface="Economica"/>
                <a:sym typeface="Economica"/>
              </a:defRPr>
            </a:lvl8pPr>
            <a:lvl9pPr lvl="8" algn="r">
              <a:buNone/>
              <a:defRPr sz="1000">
                <a:solidFill>
                  <a:schemeClr val="dk1"/>
                </a:solidFill>
                <a:latin typeface="Economica"/>
                <a:ea typeface="Economica"/>
                <a:cs typeface="Economica"/>
                <a:sym typeface="Economica"/>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1" name="Shape 61"/>
        <p:cNvGrpSpPr/>
        <p:nvPr/>
      </p:nvGrpSpPr>
      <p:grpSpPr>
        <a:xfrm>
          <a:off x="0" y="0"/>
          <a:ext cx="0" cy="0"/>
          <a:chOff x="0" y="0"/>
          <a:chExt cx="0" cy="0"/>
        </a:xfrm>
      </p:grpSpPr>
      <p:sp>
        <p:nvSpPr>
          <p:cNvPr id="62" name="Google Shape;62;p13"/>
          <p:cNvSpPr txBox="1"/>
          <p:nvPr>
            <p:ph type="ctrTitle"/>
          </p:nvPr>
        </p:nvSpPr>
        <p:spPr>
          <a:xfrm>
            <a:off x="414425" y="1118750"/>
            <a:ext cx="8520600" cy="30156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solidFill>
                  <a:schemeClr val="accent1"/>
                </a:solidFill>
                <a:latin typeface="Lexend"/>
                <a:ea typeface="Lexend"/>
                <a:cs typeface="Lexend"/>
                <a:sym typeface="Lexend"/>
              </a:rPr>
              <a:t>Levels of Government Scenarios</a:t>
            </a:r>
            <a:endParaRPr>
              <a:solidFill>
                <a:schemeClr val="accent1"/>
              </a:solidFill>
              <a:latin typeface="Lexend"/>
              <a:ea typeface="Lexend"/>
              <a:cs typeface="Lexend"/>
              <a:sym typeface="Lexend"/>
            </a:endParaRPr>
          </a:p>
        </p:txBody>
      </p:sp>
      <p:pic>
        <p:nvPicPr>
          <p:cNvPr id="63" name="Google Shape;63;p13"/>
          <p:cNvPicPr preferRelativeResize="0"/>
          <p:nvPr/>
        </p:nvPicPr>
        <p:blipFill>
          <a:blip r:embed="rId3">
            <a:alphaModFix/>
          </a:blip>
          <a:stretch>
            <a:fillRect/>
          </a:stretch>
        </p:blipFill>
        <p:spPr>
          <a:xfrm>
            <a:off x="8148325" y="4653925"/>
            <a:ext cx="889075" cy="3408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sp>
        <p:nvSpPr>
          <p:cNvPr id="68" name="Google Shape;68;p14"/>
          <p:cNvSpPr txBox="1"/>
          <p:nvPr>
            <p:ph idx="1" type="body"/>
          </p:nvPr>
        </p:nvSpPr>
        <p:spPr>
          <a:xfrm>
            <a:off x="311700" y="926713"/>
            <a:ext cx="8520600" cy="35799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sz="2600">
                <a:solidFill>
                  <a:schemeClr val="dk1"/>
                </a:solidFill>
                <a:latin typeface="Lexend"/>
                <a:ea typeface="Lexend"/>
                <a:cs typeface="Lexend"/>
                <a:sym typeface="Lexend"/>
              </a:rPr>
              <a:t>There are so many potholes on my street! Who should I </a:t>
            </a:r>
            <a:r>
              <a:rPr lang="en" sz="2600">
                <a:latin typeface="Lexend"/>
                <a:ea typeface="Lexend"/>
                <a:cs typeface="Lexend"/>
                <a:sym typeface="Lexend"/>
              </a:rPr>
              <a:t>write a letter</a:t>
            </a:r>
            <a:r>
              <a:rPr lang="en" sz="2600">
                <a:solidFill>
                  <a:schemeClr val="dk1"/>
                </a:solidFill>
                <a:latin typeface="Lexend"/>
                <a:ea typeface="Lexend"/>
                <a:cs typeface="Lexend"/>
                <a:sym typeface="Lexend"/>
              </a:rPr>
              <a:t> to about this?</a:t>
            </a:r>
            <a:endParaRPr sz="2600">
              <a:solidFill>
                <a:schemeClr val="dk1"/>
              </a:solidFill>
              <a:latin typeface="Lexend"/>
              <a:ea typeface="Lexend"/>
              <a:cs typeface="Lexend"/>
              <a:sym typeface="Lexend"/>
            </a:endParaRPr>
          </a:p>
          <a:p>
            <a:pPr indent="0" lvl="0" marL="0" rtl="0" algn="ctr">
              <a:spcBef>
                <a:spcPts val="1200"/>
              </a:spcBef>
              <a:spcAft>
                <a:spcPts val="0"/>
              </a:spcAft>
              <a:buNone/>
            </a:pPr>
            <a:r>
              <a:t/>
            </a:r>
            <a:endParaRPr sz="2600">
              <a:solidFill>
                <a:schemeClr val="dk1"/>
              </a:solidFill>
              <a:latin typeface="Lexend"/>
              <a:ea typeface="Lexend"/>
              <a:cs typeface="Lexend"/>
              <a:sym typeface="Lexend"/>
            </a:endParaRPr>
          </a:p>
          <a:p>
            <a:pPr indent="-368300" lvl="0" marL="457200" rtl="0" algn="ctr">
              <a:spcBef>
                <a:spcPts val="1200"/>
              </a:spcBef>
              <a:spcAft>
                <a:spcPts val="0"/>
              </a:spcAft>
              <a:buClr>
                <a:schemeClr val="dk1"/>
              </a:buClr>
              <a:buSzPts val="2200"/>
              <a:buFont typeface="Lexend"/>
              <a:buAutoNum type="alphaLcParenR"/>
            </a:pPr>
            <a:r>
              <a:rPr lang="en" sz="2200">
                <a:solidFill>
                  <a:schemeClr val="dk1"/>
                </a:solidFill>
                <a:latin typeface="Lexend"/>
                <a:ea typeface="Lexend"/>
                <a:cs typeface="Lexend"/>
                <a:sym typeface="Lexend"/>
              </a:rPr>
              <a:t>The president (The national government)</a:t>
            </a:r>
            <a:endParaRPr sz="2200">
              <a:solidFill>
                <a:schemeClr val="dk1"/>
              </a:solidFill>
              <a:latin typeface="Lexend"/>
              <a:ea typeface="Lexend"/>
              <a:cs typeface="Lexend"/>
              <a:sym typeface="Lexend"/>
            </a:endParaRPr>
          </a:p>
          <a:p>
            <a:pPr indent="-368300" lvl="0" marL="457200" rtl="0" algn="ctr">
              <a:spcBef>
                <a:spcPts val="0"/>
              </a:spcBef>
              <a:spcAft>
                <a:spcPts val="0"/>
              </a:spcAft>
              <a:buClr>
                <a:schemeClr val="dk1"/>
              </a:buClr>
              <a:buSzPts val="2200"/>
              <a:buFont typeface="Lexend"/>
              <a:buAutoNum type="alphaLcParenR"/>
            </a:pPr>
            <a:r>
              <a:rPr lang="en" sz="2200">
                <a:solidFill>
                  <a:schemeClr val="dk1"/>
                </a:solidFill>
                <a:latin typeface="Lexend"/>
                <a:ea typeface="Lexend"/>
                <a:cs typeface="Lexend"/>
                <a:sym typeface="Lexend"/>
              </a:rPr>
              <a:t>The governor of Florida (The state government)</a:t>
            </a:r>
            <a:endParaRPr sz="2200">
              <a:solidFill>
                <a:schemeClr val="dk1"/>
              </a:solidFill>
              <a:latin typeface="Lexend"/>
              <a:ea typeface="Lexend"/>
              <a:cs typeface="Lexend"/>
              <a:sym typeface="Lexend"/>
            </a:endParaRPr>
          </a:p>
          <a:p>
            <a:pPr indent="-368300" lvl="0" marL="457200" rtl="0" algn="ctr">
              <a:spcBef>
                <a:spcPts val="0"/>
              </a:spcBef>
              <a:spcAft>
                <a:spcPts val="0"/>
              </a:spcAft>
              <a:buClr>
                <a:schemeClr val="dk1"/>
              </a:buClr>
              <a:buSzPts val="2200"/>
              <a:buFont typeface="Lexend"/>
              <a:buAutoNum type="alphaLcParenR"/>
            </a:pPr>
            <a:r>
              <a:rPr lang="en" sz="2200">
                <a:solidFill>
                  <a:schemeClr val="dk1"/>
                </a:solidFill>
                <a:latin typeface="Lexend"/>
                <a:ea typeface="Lexend"/>
                <a:cs typeface="Lexend"/>
                <a:sym typeface="Lexend"/>
              </a:rPr>
              <a:t>City Council (The local government)</a:t>
            </a:r>
            <a:endParaRPr sz="2200">
              <a:solidFill>
                <a:schemeClr val="dk1"/>
              </a:solidFill>
              <a:latin typeface="Lexend"/>
              <a:ea typeface="Lexend"/>
              <a:cs typeface="Lexend"/>
              <a:sym typeface="Lexend"/>
            </a:endParaRPr>
          </a:p>
        </p:txBody>
      </p:sp>
      <p:sp>
        <p:nvSpPr>
          <p:cNvPr id="69" name="Google Shape;69;p14"/>
          <p:cNvSpPr txBox="1"/>
          <p:nvPr/>
        </p:nvSpPr>
        <p:spPr>
          <a:xfrm>
            <a:off x="184925" y="68500"/>
            <a:ext cx="828600" cy="723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3500">
                <a:solidFill>
                  <a:schemeClr val="lt2"/>
                </a:solidFill>
                <a:latin typeface="Lexend"/>
                <a:ea typeface="Lexend"/>
                <a:cs typeface="Lexend"/>
                <a:sym typeface="Lexend"/>
              </a:rPr>
              <a:t>#1</a:t>
            </a:r>
            <a:endParaRPr b="1" sz="3500">
              <a:solidFill>
                <a:schemeClr val="lt2"/>
              </a:solidFill>
              <a:latin typeface="Lexend"/>
              <a:ea typeface="Lexend"/>
              <a:cs typeface="Lexend"/>
              <a:sym typeface="Lexen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5"/>
          <p:cNvSpPr txBox="1"/>
          <p:nvPr>
            <p:ph idx="1" type="body"/>
          </p:nvPr>
        </p:nvSpPr>
        <p:spPr>
          <a:xfrm>
            <a:off x="311700" y="1225225"/>
            <a:ext cx="8520600" cy="33540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sz="2600">
                <a:solidFill>
                  <a:srgbClr val="000000"/>
                </a:solidFill>
                <a:latin typeface="Lexend"/>
                <a:ea typeface="Lexend"/>
                <a:cs typeface="Lexend"/>
                <a:sym typeface="Lexend"/>
              </a:rPr>
              <a:t>Our country is going to war! Who gets to make that decision?</a:t>
            </a:r>
            <a:endParaRPr sz="2600">
              <a:solidFill>
                <a:srgbClr val="000000"/>
              </a:solidFill>
              <a:latin typeface="Lexend"/>
              <a:ea typeface="Lexend"/>
              <a:cs typeface="Lexend"/>
              <a:sym typeface="Lexend"/>
            </a:endParaRPr>
          </a:p>
          <a:p>
            <a:pPr indent="0" lvl="0" marL="0" rtl="0" algn="ctr">
              <a:spcBef>
                <a:spcPts val="1200"/>
              </a:spcBef>
              <a:spcAft>
                <a:spcPts val="0"/>
              </a:spcAft>
              <a:buNone/>
            </a:pPr>
            <a:r>
              <a:t/>
            </a:r>
            <a:endParaRPr sz="2600">
              <a:solidFill>
                <a:srgbClr val="000000"/>
              </a:solidFill>
              <a:latin typeface="Lexend"/>
              <a:ea typeface="Lexend"/>
              <a:cs typeface="Lexend"/>
              <a:sym typeface="Lexend"/>
            </a:endParaRPr>
          </a:p>
          <a:p>
            <a:pPr indent="-368300" lvl="0" marL="457200" rtl="0" algn="ctr">
              <a:spcBef>
                <a:spcPts val="1200"/>
              </a:spcBef>
              <a:spcAft>
                <a:spcPts val="0"/>
              </a:spcAft>
              <a:buClr>
                <a:schemeClr val="dk1"/>
              </a:buClr>
              <a:buSzPts val="2200"/>
              <a:buFont typeface="Lexend"/>
              <a:buAutoNum type="alphaLcParenR"/>
            </a:pPr>
            <a:r>
              <a:rPr lang="en" sz="2200">
                <a:latin typeface="Lexend"/>
                <a:ea typeface="Lexend"/>
                <a:cs typeface="Lexend"/>
                <a:sym typeface="Lexend"/>
              </a:rPr>
              <a:t>Congress </a:t>
            </a:r>
            <a:r>
              <a:rPr lang="en" sz="2200">
                <a:latin typeface="Lexend"/>
                <a:ea typeface="Lexend"/>
                <a:cs typeface="Lexend"/>
                <a:sym typeface="Lexend"/>
              </a:rPr>
              <a:t>(The national government)</a:t>
            </a:r>
            <a:endParaRPr sz="2200">
              <a:latin typeface="Lexend"/>
              <a:ea typeface="Lexend"/>
              <a:cs typeface="Lexend"/>
              <a:sym typeface="Lexend"/>
            </a:endParaRPr>
          </a:p>
          <a:p>
            <a:pPr indent="-368300" lvl="0" marL="457200" rtl="0" algn="ctr">
              <a:spcBef>
                <a:spcPts val="0"/>
              </a:spcBef>
              <a:spcAft>
                <a:spcPts val="0"/>
              </a:spcAft>
              <a:buClr>
                <a:schemeClr val="dk1"/>
              </a:buClr>
              <a:buSzPts val="2200"/>
              <a:buFont typeface="Lexend"/>
              <a:buAutoNum type="alphaLcParenR"/>
            </a:pPr>
            <a:r>
              <a:rPr lang="en" sz="2200">
                <a:latin typeface="Lexend"/>
                <a:ea typeface="Lexend"/>
                <a:cs typeface="Lexend"/>
                <a:sym typeface="Lexend"/>
              </a:rPr>
              <a:t>Florida’s House of Representatives and Florida Senate (The state government)</a:t>
            </a:r>
            <a:endParaRPr sz="2200">
              <a:latin typeface="Lexend"/>
              <a:ea typeface="Lexend"/>
              <a:cs typeface="Lexend"/>
              <a:sym typeface="Lexend"/>
            </a:endParaRPr>
          </a:p>
          <a:p>
            <a:pPr indent="-368300" lvl="0" marL="457200" rtl="0" algn="ctr">
              <a:spcBef>
                <a:spcPts val="0"/>
              </a:spcBef>
              <a:spcAft>
                <a:spcPts val="0"/>
              </a:spcAft>
              <a:buClr>
                <a:schemeClr val="dk1"/>
              </a:buClr>
              <a:buSzPts val="2200"/>
              <a:buFont typeface="Lexend"/>
              <a:buAutoNum type="alphaLcParenR"/>
            </a:pPr>
            <a:r>
              <a:rPr lang="en" sz="2200">
                <a:latin typeface="Lexend"/>
                <a:ea typeface="Lexend"/>
                <a:cs typeface="Lexend"/>
                <a:sym typeface="Lexend"/>
              </a:rPr>
              <a:t>The Mayor (The local government)</a:t>
            </a:r>
            <a:endParaRPr sz="2600">
              <a:solidFill>
                <a:srgbClr val="000000"/>
              </a:solidFill>
              <a:latin typeface="Lexend"/>
              <a:ea typeface="Lexend"/>
              <a:cs typeface="Lexend"/>
              <a:sym typeface="Lexend"/>
            </a:endParaRPr>
          </a:p>
        </p:txBody>
      </p:sp>
      <p:sp>
        <p:nvSpPr>
          <p:cNvPr id="75" name="Google Shape;75;p15"/>
          <p:cNvSpPr txBox="1"/>
          <p:nvPr/>
        </p:nvSpPr>
        <p:spPr>
          <a:xfrm>
            <a:off x="184925" y="68500"/>
            <a:ext cx="828600" cy="723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3500">
                <a:solidFill>
                  <a:schemeClr val="lt2"/>
                </a:solidFill>
                <a:latin typeface="Lexend"/>
                <a:ea typeface="Lexend"/>
                <a:cs typeface="Lexend"/>
                <a:sym typeface="Lexend"/>
              </a:rPr>
              <a:t>#2</a:t>
            </a:r>
            <a:endParaRPr b="1" sz="3500">
              <a:solidFill>
                <a:schemeClr val="lt2"/>
              </a:solidFill>
              <a:latin typeface="Lexend"/>
              <a:ea typeface="Lexend"/>
              <a:cs typeface="Lexend"/>
              <a:sym typeface="Lexen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6"/>
          <p:cNvSpPr txBox="1"/>
          <p:nvPr>
            <p:ph idx="1" type="body"/>
          </p:nvPr>
        </p:nvSpPr>
        <p:spPr>
          <a:xfrm>
            <a:off x="311700" y="1225225"/>
            <a:ext cx="8520600" cy="3354000"/>
          </a:xfrm>
          <a:prstGeom prst="rect">
            <a:avLst/>
          </a:prstGeom>
        </p:spPr>
        <p:txBody>
          <a:bodyPr anchorCtr="0" anchor="t" bIns="91425" lIns="91425" spcFirstLastPara="1" rIns="91425" wrap="square" tIns="91425">
            <a:normAutofit/>
          </a:bodyPr>
          <a:lstStyle/>
          <a:p>
            <a:pPr indent="0" lvl="0" marL="0" rtl="0" algn="ctr">
              <a:lnSpc>
                <a:spcPct val="100000"/>
              </a:lnSpc>
              <a:spcBef>
                <a:spcPts val="0"/>
              </a:spcBef>
              <a:spcAft>
                <a:spcPts val="0"/>
              </a:spcAft>
              <a:buNone/>
            </a:pPr>
            <a:r>
              <a:rPr lang="en" sz="2600">
                <a:solidFill>
                  <a:srgbClr val="000000"/>
                </a:solidFill>
                <a:latin typeface="Lexend"/>
                <a:ea typeface="Lexend"/>
                <a:cs typeface="Lexend"/>
                <a:sym typeface="Lexend"/>
              </a:rPr>
              <a:t>My family loves to hunt, and we need to renew our hunting licenses. Who do we see to get those?</a:t>
            </a:r>
            <a:endParaRPr sz="2600">
              <a:solidFill>
                <a:srgbClr val="000000"/>
              </a:solidFill>
              <a:latin typeface="Lexend"/>
              <a:ea typeface="Lexend"/>
              <a:cs typeface="Lexend"/>
              <a:sym typeface="Lexend"/>
            </a:endParaRPr>
          </a:p>
          <a:p>
            <a:pPr indent="0" lvl="0" marL="0" rtl="0" algn="ctr">
              <a:lnSpc>
                <a:spcPct val="100000"/>
              </a:lnSpc>
              <a:spcBef>
                <a:spcPts val="0"/>
              </a:spcBef>
              <a:spcAft>
                <a:spcPts val="0"/>
              </a:spcAft>
              <a:buNone/>
            </a:pPr>
            <a:r>
              <a:t/>
            </a:r>
            <a:endParaRPr sz="2600">
              <a:solidFill>
                <a:srgbClr val="000000"/>
              </a:solidFill>
              <a:latin typeface="Lexend"/>
              <a:ea typeface="Lexend"/>
              <a:cs typeface="Lexend"/>
              <a:sym typeface="Lexend"/>
            </a:endParaRPr>
          </a:p>
          <a:p>
            <a:pPr indent="-368300" lvl="0" marL="457200" rtl="0" algn="ctr">
              <a:spcBef>
                <a:spcPts val="0"/>
              </a:spcBef>
              <a:spcAft>
                <a:spcPts val="0"/>
              </a:spcAft>
              <a:buSzPts val="2200"/>
              <a:buFont typeface="Lexend"/>
              <a:buAutoNum type="alphaLcParenR"/>
            </a:pPr>
            <a:r>
              <a:rPr lang="en" sz="2200">
                <a:latin typeface="Lexend"/>
                <a:ea typeface="Lexend"/>
                <a:cs typeface="Lexend"/>
                <a:sym typeface="Lexend"/>
              </a:rPr>
              <a:t>The Supreme Court</a:t>
            </a:r>
            <a:r>
              <a:rPr lang="en" sz="2200">
                <a:latin typeface="Lexend"/>
                <a:ea typeface="Lexend"/>
                <a:cs typeface="Lexend"/>
                <a:sym typeface="Lexend"/>
              </a:rPr>
              <a:t> (The national government)</a:t>
            </a:r>
            <a:endParaRPr sz="2200">
              <a:latin typeface="Lexend"/>
              <a:ea typeface="Lexend"/>
              <a:cs typeface="Lexend"/>
              <a:sym typeface="Lexend"/>
            </a:endParaRPr>
          </a:p>
          <a:p>
            <a:pPr indent="-368300" lvl="0" marL="457200" rtl="0" algn="ctr">
              <a:spcBef>
                <a:spcPts val="0"/>
              </a:spcBef>
              <a:spcAft>
                <a:spcPts val="0"/>
              </a:spcAft>
              <a:buSzPts val="2200"/>
              <a:buFont typeface="Lexend"/>
              <a:buAutoNum type="alphaLcParenR"/>
            </a:pPr>
            <a:r>
              <a:rPr lang="en" sz="2200">
                <a:latin typeface="Lexend"/>
                <a:ea typeface="Lexend"/>
                <a:cs typeface="Lexend"/>
                <a:sym typeface="Lexend"/>
              </a:rPr>
              <a:t>Florida’s Fish &amp; Wildlife Conservation Commission (The state government)</a:t>
            </a:r>
            <a:endParaRPr sz="2200">
              <a:latin typeface="Lexend"/>
              <a:ea typeface="Lexend"/>
              <a:cs typeface="Lexend"/>
              <a:sym typeface="Lexend"/>
            </a:endParaRPr>
          </a:p>
          <a:p>
            <a:pPr indent="-368300" lvl="0" marL="457200" rtl="0" algn="ctr">
              <a:spcBef>
                <a:spcPts val="0"/>
              </a:spcBef>
              <a:spcAft>
                <a:spcPts val="0"/>
              </a:spcAft>
              <a:buSzPts val="2200"/>
              <a:buFont typeface="Lexend"/>
              <a:buAutoNum type="alphaLcParenR"/>
            </a:pPr>
            <a:r>
              <a:rPr lang="en" sz="2200">
                <a:latin typeface="Lexend"/>
                <a:ea typeface="Lexend"/>
                <a:cs typeface="Lexend"/>
                <a:sym typeface="Lexend"/>
              </a:rPr>
              <a:t>City Council (The local government)</a:t>
            </a:r>
            <a:endParaRPr sz="2600">
              <a:solidFill>
                <a:srgbClr val="000000"/>
              </a:solidFill>
              <a:latin typeface="Lexend"/>
              <a:ea typeface="Lexend"/>
              <a:cs typeface="Lexend"/>
              <a:sym typeface="Lexend"/>
            </a:endParaRPr>
          </a:p>
          <a:p>
            <a:pPr indent="0" lvl="0" marL="0" rtl="0" algn="l">
              <a:spcBef>
                <a:spcPts val="1200"/>
              </a:spcBef>
              <a:spcAft>
                <a:spcPts val="1200"/>
              </a:spcAft>
              <a:buNone/>
            </a:pPr>
            <a:r>
              <a:t/>
            </a:r>
            <a:endParaRPr/>
          </a:p>
        </p:txBody>
      </p:sp>
      <p:sp>
        <p:nvSpPr>
          <p:cNvPr id="81" name="Google Shape;81;p16"/>
          <p:cNvSpPr txBox="1"/>
          <p:nvPr/>
        </p:nvSpPr>
        <p:spPr>
          <a:xfrm>
            <a:off x="184925" y="68500"/>
            <a:ext cx="828600" cy="723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3500">
                <a:solidFill>
                  <a:schemeClr val="lt2"/>
                </a:solidFill>
                <a:latin typeface="Lexend"/>
                <a:ea typeface="Lexend"/>
                <a:cs typeface="Lexend"/>
                <a:sym typeface="Lexend"/>
              </a:rPr>
              <a:t>#3</a:t>
            </a:r>
            <a:endParaRPr b="1" sz="3500">
              <a:solidFill>
                <a:schemeClr val="lt2"/>
              </a:solidFill>
              <a:latin typeface="Lexend"/>
              <a:ea typeface="Lexend"/>
              <a:cs typeface="Lexend"/>
              <a:sym typeface="Lexen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pic>
        <p:nvPicPr>
          <p:cNvPr id="86" name="Google Shape;86;p17"/>
          <p:cNvPicPr preferRelativeResize="0"/>
          <p:nvPr/>
        </p:nvPicPr>
        <p:blipFill>
          <a:blip r:embed="rId3">
            <a:alphaModFix/>
          </a:blip>
          <a:stretch>
            <a:fillRect/>
          </a:stretch>
        </p:blipFill>
        <p:spPr>
          <a:xfrm>
            <a:off x="2152650" y="152400"/>
            <a:ext cx="4838699" cy="483869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Luxe">
  <a:themeElements>
    <a:clrScheme name="Luxe">
      <a:dk1>
        <a:srgbClr val="000000"/>
      </a:dk1>
      <a:lt1>
        <a:srgbClr val="FFFFFF"/>
      </a:lt1>
      <a:dk2>
        <a:srgbClr val="B7B7B7"/>
      </a:dk2>
      <a:lt2>
        <a:srgbClr val="CCA677"/>
      </a:lt2>
      <a:accent1>
        <a:srgbClr val="5D4037"/>
      </a:accent1>
      <a:accent2>
        <a:srgbClr val="455A64"/>
      </a:accent2>
      <a:accent3>
        <a:srgbClr val="57BB8A"/>
      </a:accent3>
      <a:accent4>
        <a:srgbClr val="78909C"/>
      </a:accent4>
      <a:accent5>
        <a:srgbClr val="607D8B"/>
      </a:accent5>
      <a:accent6>
        <a:srgbClr val="DCE755"/>
      </a:accent6>
      <a:hlink>
        <a:srgbClr val="607D8B"/>
      </a:hlink>
      <a:folHlink>
        <a:srgbClr val="607D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