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60" r:id="rId2"/>
    <p:sldId id="261" r:id="rId3"/>
    <p:sldId id="262" r:id="rId4"/>
  </p:sldIdLst>
  <p:sldSz cx="9144000" cy="5143500" type="screen16x9"/>
  <p:notesSz cx="6858000" cy="9144000"/>
  <p:embeddedFontLst>
    <p:embeddedFont>
      <p:font typeface="Lexend" pitchFamily="2" charset="77"/>
      <p:regular r:id="rId6"/>
      <p:bold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9"/>
  </p:normalViewPr>
  <p:slideViewPr>
    <p:cSldViewPr snapToGrid="0">
      <p:cViewPr varScale="1">
        <p:scale>
          <a:sx n="138" d="100"/>
          <a:sy n="138" d="100"/>
        </p:scale>
        <p:origin x="880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de9b588d10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de9b588d10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de9b588d10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de9b588d10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de9b588d10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de9b588d10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/>
        </p:nvSpPr>
        <p:spPr>
          <a:xfrm>
            <a:off x="2050400" y="82175"/>
            <a:ext cx="5027100" cy="585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FF0000"/>
                </a:solidFill>
                <a:latin typeface="Lexend"/>
                <a:ea typeface="Lexend"/>
                <a:cs typeface="Lexend"/>
                <a:sym typeface="Lexend"/>
              </a:rPr>
              <a:t>National Government</a:t>
            </a:r>
            <a:endParaRPr sz="2600" b="1">
              <a:solidFill>
                <a:srgbClr val="FF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5" name="Google Shape;85;p17"/>
          <p:cNvSpPr txBox="1"/>
          <p:nvPr/>
        </p:nvSpPr>
        <p:spPr>
          <a:xfrm>
            <a:off x="3346463" y="892075"/>
            <a:ext cx="2465700" cy="4926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FF0000"/>
                </a:solidFill>
                <a:latin typeface="Lexend"/>
                <a:ea typeface="Lexend"/>
                <a:cs typeface="Lexend"/>
                <a:sym typeface="Lexend"/>
              </a:rPr>
              <a:t>Responsibilities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86" name="Google Shape;86;p17"/>
          <p:cNvCxnSpPr/>
          <p:nvPr/>
        </p:nvCxnSpPr>
        <p:spPr>
          <a:xfrm>
            <a:off x="301350" y="1416850"/>
            <a:ext cx="86775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7" name="Google Shape;87;p17"/>
          <p:cNvSpPr txBox="1"/>
          <p:nvPr/>
        </p:nvSpPr>
        <p:spPr>
          <a:xfrm>
            <a:off x="1212250" y="1767000"/>
            <a:ext cx="7437900" cy="29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Taxes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Prints money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Declares war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Creates military branches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Creates post offices/stamps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Makes laws that support the U.S. Constitution 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Builds roads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Airports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Protects U.S. citizens</a:t>
            </a:r>
            <a:endParaRPr sz="1800">
              <a:solidFill>
                <a:srgbClr val="FF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0000"/>
              </a:solidFill>
            </a:endParaRPr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9125" y="4667000"/>
            <a:ext cx="9906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/>
        </p:nvSpPr>
        <p:spPr>
          <a:xfrm>
            <a:off x="2050400" y="82175"/>
            <a:ext cx="5027100" cy="585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FF0000"/>
                </a:solidFill>
                <a:latin typeface="Lexend"/>
                <a:ea typeface="Lexend"/>
                <a:cs typeface="Lexend"/>
                <a:sym typeface="Lexend"/>
              </a:rPr>
              <a:t>State Government</a:t>
            </a:r>
            <a:endParaRPr sz="2600" b="1">
              <a:solidFill>
                <a:srgbClr val="FF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3346463" y="892075"/>
            <a:ext cx="2465700" cy="4926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FF0000"/>
                </a:solidFill>
                <a:latin typeface="Lexend"/>
                <a:ea typeface="Lexend"/>
                <a:cs typeface="Lexend"/>
                <a:sym typeface="Lexend"/>
              </a:rPr>
              <a:t>Responsibilities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95" name="Google Shape;95;p18"/>
          <p:cNvCxnSpPr/>
          <p:nvPr/>
        </p:nvCxnSpPr>
        <p:spPr>
          <a:xfrm>
            <a:off x="301350" y="1416850"/>
            <a:ext cx="86775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6" name="Google Shape;96;p18"/>
          <p:cNvSpPr txBox="1"/>
          <p:nvPr/>
        </p:nvSpPr>
        <p:spPr>
          <a:xfrm>
            <a:off x="1212250" y="1767000"/>
            <a:ext cx="52998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Issues licenses (marriage, driving, hunting)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Elections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Supporting public health of citizens 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Raises taxes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Maintains state roads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Carries out national laws at state level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Schools 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9125" y="4667000"/>
            <a:ext cx="9906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/>
        </p:nvSpPr>
        <p:spPr>
          <a:xfrm>
            <a:off x="2050400" y="82175"/>
            <a:ext cx="5027100" cy="585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b="1">
                <a:solidFill>
                  <a:srgbClr val="FF0000"/>
                </a:solidFill>
                <a:latin typeface="Lexend"/>
                <a:ea typeface="Lexend"/>
                <a:cs typeface="Lexend"/>
                <a:sym typeface="Lexend"/>
              </a:rPr>
              <a:t>Local Government</a:t>
            </a:r>
            <a:endParaRPr sz="2600" b="1">
              <a:solidFill>
                <a:srgbClr val="FF0000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3" name="Google Shape;103;p19"/>
          <p:cNvSpPr txBox="1"/>
          <p:nvPr/>
        </p:nvSpPr>
        <p:spPr>
          <a:xfrm>
            <a:off x="3346463" y="892075"/>
            <a:ext cx="2465700" cy="492600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FF0000"/>
                </a:solidFill>
                <a:latin typeface="Lexend"/>
                <a:ea typeface="Lexend"/>
                <a:cs typeface="Lexend"/>
                <a:sym typeface="Lexend"/>
              </a:rPr>
              <a:t>Responsibilities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104" name="Google Shape;104;p19"/>
          <p:cNvCxnSpPr/>
          <p:nvPr/>
        </p:nvCxnSpPr>
        <p:spPr>
          <a:xfrm>
            <a:off x="301350" y="1416850"/>
            <a:ext cx="86775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5" name="Google Shape;105;p19"/>
          <p:cNvSpPr txBox="1"/>
          <p:nvPr/>
        </p:nvSpPr>
        <p:spPr>
          <a:xfrm>
            <a:off x="1212250" y="1767000"/>
            <a:ext cx="61629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Maintains public services like parks, libraries, schools, police, fire stations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Education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Taxes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Utilities (water, sewer, electricity)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Public transportation</a:t>
            </a:r>
            <a:endParaRPr sz="1800">
              <a:solidFill>
                <a:srgbClr val="FF0000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Maintaining local roads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49125" y="4667000"/>
            <a:ext cx="990600" cy="38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Macintosh PowerPoint</Application>
  <PresentationFormat>On-screen Show (16:9)</PresentationFormat>
  <Paragraphs>28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Lexend</vt:lpstr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Alison Cavicchi</cp:lastModifiedBy>
  <cp:revision>1</cp:revision>
  <dcterms:modified xsi:type="dcterms:W3CDTF">2023-08-02T14:24:33Z</dcterms:modified>
</cp:coreProperties>
</file>