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7772400" cx="10058400"/>
  <p:notesSz cx="6858000" cy="9144000"/>
  <p:embeddedFontLst>
    <p:embeddedFont>
      <p:font typeface="Lexend"/>
      <p:regular r:id="rId7"/>
      <p:bold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Lexend-regular.fntdata"/><Relationship Id="rId8" Type="http://schemas.openxmlformats.org/officeDocument/2006/relationships/font" Target="fonts/Lexend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4a7276912f_0_0:notes"/>
          <p:cNvSpPr/>
          <p:nvPr>
            <p:ph idx="2" type="sldImg"/>
          </p:nvPr>
        </p:nvSpPr>
        <p:spPr>
          <a:xfrm>
            <a:off x="121053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4a727691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548175" y="935075"/>
            <a:ext cx="4001100" cy="6181800"/>
          </a:xfrm>
          <a:prstGeom prst="rect">
            <a:avLst/>
          </a:prstGeom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Lexend"/>
                <a:ea typeface="Lexend"/>
                <a:cs typeface="Lexend"/>
                <a:sym typeface="Lexend"/>
              </a:rPr>
              <a:t>Name:</a:t>
            </a:r>
            <a:endParaRPr sz="25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exend"/>
                <a:ea typeface="Lexend"/>
                <a:cs typeface="Lexend"/>
                <a:sym typeface="Lexend"/>
              </a:rPr>
              <a:t>Directions: Write an N for National, S for State, or L for Local next to the matching scenario. </a:t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Marriage Licenses 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Post Offices 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Police Officers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Fire Fighters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Elections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Military Branches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48165" y="343153"/>
            <a:ext cx="22149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FF0000"/>
                </a:solidFill>
              </a:rPr>
              <a:t>ANSWER KEY</a:t>
            </a:r>
            <a:endParaRPr b="1" sz="1700">
              <a:solidFill>
                <a:srgbClr val="FF0000"/>
              </a:solidFill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606632" y="2143781"/>
            <a:ext cx="6705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FF0000"/>
                </a:solidFill>
              </a:rPr>
              <a:t>S</a:t>
            </a:r>
            <a:endParaRPr b="1" sz="1700">
              <a:solidFill>
                <a:srgbClr val="FF0000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888465" y="2752684"/>
            <a:ext cx="5694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FF0000"/>
                </a:solidFill>
              </a:rPr>
              <a:t>N</a:t>
            </a:r>
            <a:endParaRPr b="1" sz="1700">
              <a:solidFill>
                <a:srgbClr val="FF0000"/>
              </a:solidFill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3728003" y="5240706"/>
            <a:ext cx="5694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FF0000"/>
                </a:solidFill>
              </a:rPr>
              <a:t>N</a:t>
            </a:r>
            <a:endParaRPr b="1" sz="1700">
              <a:solidFill>
                <a:srgbClr val="FF0000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248290" y="3410345"/>
            <a:ext cx="5694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FF0000"/>
                </a:solidFill>
              </a:rPr>
              <a:t>L</a:t>
            </a:r>
            <a:endParaRPr b="1" sz="1700">
              <a:solidFill>
                <a:srgbClr val="FF0000"/>
              </a:solidFill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013040" y="3974777"/>
            <a:ext cx="5694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FF0000"/>
                </a:solidFill>
              </a:rPr>
              <a:t>L</a:t>
            </a:r>
            <a:endParaRPr b="1" sz="1700">
              <a:solidFill>
                <a:srgbClr val="FF0000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2622790" y="4628167"/>
            <a:ext cx="569400" cy="4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rgbClr val="FF0000"/>
                </a:solidFill>
              </a:rPr>
              <a:t>S</a:t>
            </a:r>
            <a:endParaRPr b="1" sz="1700">
              <a:solidFill>
                <a:srgbClr val="FF0000"/>
              </a:solidFill>
            </a:endParaRPr>
          </a:p>
        </p:txBody>
      </p:sp>
      <p:cxnSp>
        <p:nvCxnSpPr>
          <p:cNvPr id="62" name="Google Shape;62;p13"/>
          <p:cNvCxnSpPr/>
          <p:nvPr/>
        </p:nvCxnSpPr>
        <p:spPr>
          <a:xfrm>
            <a:off x="1768050" y="1367392"/>
            <a:ext cx="2395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3" name="Google Shape;63;p13"/>
          <p:cNvCxnSpPr/>
          <p:nvPr/>
        </p:nvCxnSpPr>
        <p:spPr>
          <a:xfrm>
            <a:off x="3655265" y="2573851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" name="Google Shape;64;p13"/>
          <p:cNvCxnSpPr/>
          <p:nvPr/>
        </p:nvCxnSpPr>
        <p:spPr>
          <a:xfrm>
            <a:off x="2860415" y="3144929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5" name="Google Shape;65;p13"/>
          <p:cNvCxnSpPr/>
          <p:nvPr/>
        </p:nvCxnSpPr>
        <p:spPr>
          <a:xfrm>
            <a:off x="3220255" y="3811610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" name="Google Shape;66;p13"/>
          <p:cNvCxnSpPr/>
          <p:nvPr/>
        </p:nvCxnSpPr>
        <p:spPr>
          <a:xfrm>
            <a:off x="2984990" y="4386609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7" name="Google Shape;67;p13"/>
          <p:cNvCxnSpPr/>
          <p:nvPr/>
        </p:nvCxnSpPr>
        <p:spPr>
          <a:xfrm>
            <a:off x="2594740" y="5027802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8" name="Google Shape;68;p13"/>
          <p:cNvCxnSpPr/>
          <p:nvPr/>
        </p:nvCxnSpPr>
        <p:spPr>
          <a:xfrm>
            <a:off x="3655265" y="5678205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9" name="Google Shape;6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10500" y="6663823"/>
            <a:ext cx="804425" cy="3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